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94" r:id="rId4"/>
    <p:sldId id="285" r:id="rId5"/>
    <p:sldId id="288" r:id="rId6"/>
    <p:sldId id="289" r:id="rId7"/>
    <p:sldId id="290" r:id="rId8"/>
    <p:sldId id="286" r:id="rId9"/>
    <p:sldId id="260" r:id="rId10"/>
    <p:sldId id="261" r:id="rId11"/>
    <p:sldId id="262" r:id="rId12"/>
    <p:sldId id="263" r:id="rId13"/>
    <p:sldId id="265" r:id="rId14"/>
    <p:sldId id="272" r:id="rId15"/>
    <p:sldId id="273" r:id="rId16"/>
    <p:sldId id="279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2D3A4-411F-4A1F-9856-92D8E3B3DC73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</dgm:pt>
    <dgm:pt modelId="{4793C9AE-0B37-4668-A067-B6235AAF4405}">
      <dgm:prSet phldrT="[Текст]" custT="1"/>
      <dgm:spPr/>
      <dgm:t>
        <a:bodyPr/>
        <a:lstStyle/>
        <a:p>
          <a:r>
            <a:rPr lang="ru-RU" sz="1600" b="1" dirty="0" smtClean="0"/>
            <a:t>Регистрационные идентификационные данные</a:t>
          </a:r>
          <a:r>
            <a:rPr lang="ru-RU" sz="1600" dirty="0" smtClean="0"/>
            <a:t>: </a:t>
          </a:r>
          <a:r>
            <a:rPr lang="ru-RU" sz="1600" b="0" dirty="0" smtClean="0"/>
            <a:t>паспортные данные.</a:t>
          </a:r>
          <a:endParaRPr lang="ru-RU" sz="1600" b="0" dirty="0"/>
        </a:p>
      </dgm:t>
    </dgm:pt>
    <dgm:pt modelId="{C956E384-5C43-4124-A142-F7ECC90E59D3}" type="parTrans" cxnId="{7EA6EE5E-7A74-472D-B03B-4E4BFC0DD803}">
      <dgm:prSet/>
      <dgm:spPr/>
      <dgm:t>
        <a:bodyPr/>
        <a:lstStyle/>
        <a:p>
          <a:endParaRPr lang="ru-RU"/>
        </a:p>
      </dgm:t>
    </dgm:pt>
    <dgm:pt modelId="{5CA9BDE0-3B2A-4E35-AA4A-4482F581177E}" type="sibTrans" cxnId="{7EA6EE5E-7A74-472D-B03B-4E4BFC0DD803}">
      <dgm:prSet/>
      <dgm:spPr/>
      <dgm:t>
        <a:bodyPr/>
        <a:lstStyle/>
        <a:p>
          <a:endParaRPr lang="ru-RU"/>
        </a:p>
      </dgm:t>
    </dgm:pt>
    <dgm:pt modelId="{248B4766-E6ED-454F-87DC-E7B920989D89}">
      <dgm:prSet phldrT="[Текст]" custT="1"/>
      <dgm:spPr/>
      <dgm:t>
        <a:bodyPr/>
        <a:lstStyle/>
        <a:p>
          <a:r>
            <a:rPr lang="ru-RU" sz="1600" b="1" dirty="0" smtClean="0"/>
            <a:t>Физические характеристики</a:t>
          </a:r>
          <a:r>
            <a:rPr lang="ru-RU" sz="1600" dirty="0" smtClean="0"/>
            <a:t>: внешние данные, биометрические данные, состояние здоровья.</a:t>
          </a:r>
          <a:endParaRPr lang="ru-RU" sz="1600" dirty="0"/>
        </a:p>
      </dgm:t>
    </dgm:pt>
    <dgm:pt modelId="{9FC2A820-D944-4698-BE7D-28208816F1C1}" type="parTrans" cxnId="{797635CB-5774-4160-97FF-C0F7E744567A}">
      <dgm:prSet/>
      <dgm:spPr/>
      <dgm:t>
        <a:bodyPr/>
        <a:lstStyle/>
        <a:p>
          <a:endParaRPr lang="ru-RU"/>
        </a:p>
      </dgm:t>
    </dgm:pt>
    <dgm:pt modelId="{B0B2DC91-E300-449C-A50B-780E583D5A39}" type="sibTrans" cxnId="{797635CB-5774-4160-97FF-C0F7E744567A}">
      <dgm:prSet/>
      <dgm:spPr/>
      <dgm:t>
        <a:bodyPr/>
        <a:lstStyle/>
        <a:p>
          <a:endParaRPr lang="ru-RU"/>
        </a:p>
      </dgm:t>
    </dgm:pt>
    <dgm:pt modelId="{3D36EE3E-9231-43D3-8F1B-8CC281FA94B1}">
      <dgm:prSet phldrT="[Текст]" custT="1"/>
      <dgm:spPr/>
      <dgm:t>
        <a:bodyPr/>
        <a:lstStyle/>
        <a:p>
          <a:r>
            <a:rPr lang="ru-RU" sz="1600" b="1" dirty="0" smtClean="0"/>
            <a:t>Пространственная локализация</a:t>
          </a:r>
          <a:r>
            <a:rPr lang="ru-RU" sz="1600" dirty="0" smtClean="0"/>
            <a:t>: фиксация местоположения и перемещения.</a:t>
          </a:r>
          <a:endParaRPr lang="ru-RU" sz="1600" dirty="0"/>
        </a:p>
      </dgm:t>
    </dgm:pt>
    <dgm:pt modelId="{B443565C-310F-4B94-9CE0-83A960B38C99}" type="parTrans" cxnId="{F8432993-7FED-4F7D-8D00-5904CBAD3594}">
      <dgm:prSet/>
      <dgm:spPr/>
      <dgm:t>
        <a:bodyPr/>
        <a:lstStyle/>
        <a:p>
          <a:endParaRPr lang="ru-RU"/>
        </a:p>
      </dgm:t>
    </dgm:pt>
    <dgm:pt modelId="{9900D5AE-E949-42C8-91F6-BAFC60DC8199}" type="sibTrans" cxnId="{F8432993-7FED-4F7D-8D00-5904CBAD3594}">
      <dgm:prSet/>
      <dgm:spPr/>
      <dgm:t>
        <a:bodyPr/>
        <a:lstStyle/>
        <a:p>
          <a:endParaRPr lang="ru-RU"/>
        </a:p>
      </dgm:t>
    </dgm:pt>
    <dgm:pt modelId="{43D52EC1-A4DA-48E0-83E8-62BAFC4CE806}">
      <dgm:prSet custT="1"/>
      <dgm:spPr/>
      <dgm:t>
        <a:bodyPr/>
        <a:lstStyle/>
        <a:p>
          <a:r>
            <a:rPr lang="ru-RU" sz="1600" b="1" dirty="0" smtClean="0"/>
            <a:t>Материально-экономическое положение</a:t>
          </a:r>
          <a:r>
            <a:rPr lang="ru-RU" sz="1600" dirty="0" smtClean="0"/>
            <a:t>: движимое, недвижимое имущество, зарплата, накопления</a:t>
          </a:r>
          <a:endParaRPr lang="ru-RU" sz="1600" dirty="0"/>
        </a:p>
      </dgm:t>
    </dgm:pt>
    <dgm:pt modelId="{E56B7839-98F1-4954-9EBA-CD6ED802AFD5}" type="parTrans" cxnId="{DCE01E2A-F0DB-4153-A2CE-776AEE554BEB}">
      <dgm:prSet/>
      <dgm:spPr/>
      <dgm:t>
        <a:bodyPr/>
        <a:lstStyle/>
        <a:p>
          <a:endParaRPr lang="ru-RU"/>
        </a:p>
      </dgm:t>
    </dgm:pt>
    <dgm:pt modelId="{FF9E1C4D-E5DA-48CB-8C9F-9E0A167B0A6A}" type="sibTrans" cxnId="{DCE01E2A-F0DB-4153-A2CE-776AEE554BEB}">
      <dgm:prSet/>
      <dgm:spPr/>
      <dgm:t>
        <a:bodyPr/>
        <a:lstStyle/>
        <a:p>
          <a:endParaRPr lang="ru-RU"/>
        </a:p>
      </dgm:t>
    </dgm:pt>
    <dgm:pt modelId="{D8684865-B789-4944-B26E-EE821772CFB1}">
      <dgm:prSet custT="1"/>
      <dgm:spPr/>
      <dgm:t>
        <a:bodyPr/>
        <a:lstStyle/>
        <a:p>
          <a:r>
            <a:rPr lang="ru-RU" sz="1600" b="1" dirty="0" smtClean="0"/>
            <a:t>Официальные статусы</a:t>
          </a:r>
          <a:r>
            <a:rPr lang="ru-RU" sz="1600" dirty="0" smtClean="0"/>
            <a:t>: семейное положение, достижения, награды, наличие судимостей</a:t>
          </a:r>
          <a:endParaRPr lang="ru-RU" sz="1600" dirty="0"/>
        </a:p>
      </dgm:t>
    </dgm:pt>
    <dgm:pt modelId="{37F9D3C3-BD22-487E-A843-4604EA47AC6D}" type="parTrans" cxnId="{248195BB-F24E-4CC2-8FA3-36EFDF4A3D13}">
      <dgm:prSet/>
      <dgm:spPr/>
      <dgm:t>
        <a:bodyPr/>
        <a:lstStyle/>
        <a:p>
          <a:endParaRPr lang="ru-RU"/>
        </a:p>
      </dgm:t>
    </dgm:pt>
    <dgm:pt modelId="{2AD2C555-9B8D-4ACF-913A-D6C8B1E7B660}" type="sibTrans" cxnId="{248195BB-F24E-4CC2-8FA3-36EFDF4A3D13}">
      <dgm:prSet/>
      <dgm:spPr/>
      <dgm:t>
        <a:bodyPr/>
        <a:lstStyle/>
        <a:p>
          <a:endParaRPr lang="ru-RU"/>
        </a:p>
      </dgm:t>
    </dgm:pt>
    <dgm:pt modelId="{863277D8-DE7B-4095-994F-D206E4C6ECE0}">
      <dgm:prSet custT="1"/>
      <dgm:spPr/>
      <dgm:t>
        <a:bodyPr/>
        <a:lstStyle/>
        <a:p>
          <a:r>
            <a:rPr lang="ru-RU" sz="1600" b="1" dirty="0" smtClean="0"/>
            <a:t>Профессиональная занятость</a:t>
          </a:r>
          <a:r>
            <a:rPr lang="ru-RU" sz="1600" dirty="0" smtClean="0"/>
            <a:t> (включая образование)</a:t>
          </a:r>
          <a:endParaRPr lang="ru-RU" sz="1600" dirty="0"/>
        </a:p>
      </dgm:t>
    </dgm:pt>
    <dgm:pt modelId="{58C6328A-E90A-40F4-ABB0-87AFC5C503AA}" type="parTrans" cxnId="{4251E733-1085-4265-A4F3-D205A3881F16}">
      <dgm:prSet/>
      <dgm:spPr/>
      <dgm:t>
        <a:bodyPr/>
        <a:lstStyle/>
        <a:p>
          <a:endParaRPr lang="ru-RU"/>
        </a:p>
      </dgm:t>
    </dgm:pt>
    <dgm:pt modelId="{DE530DB2-D21E-40E1-A8C0-FAE640DB3F97}" type="sibTrans" cxnId="{4251E733-1085-4265-A4F3-D205A3881F16}">
      <dgm:prSet/>
      <dgm:spPr/>
      <dgm:t>
        <a:bodyPr/>
        <a:lstStyle/>
        <a:p>
          <a:endParaRPr lang="ru-RU"/>
        </a:p>
      </dgm:t>
    </dgm:pt>
    <dgm:pt modelId="{B4445C1D-64A2-4E4A-9C21-FE28B4A3088A}">
      <dgm:prSet custT="1"/>
      <dgm:spPr/>
      <dgm:t>
        <a:bodyPr/>
        <a:lstStyle/>
        <a:p>
          <a:r>
            <a:rPr lang="ru-RU" sz="1600" b="1" dirty="0" smtClean="0"/>
            <a:t>Социальные связи</a:t>
          </a:r>
          <a:r>
            <a:rPr lang="ru-RU" sz="1600" dirty="0" smtClean="0"/>
            <a:t>: информация о родственниках, друзьях, знакомых.</a:t>
          </a:r>
          <a:endParaRPr lang="ru-RU" sz="1600" dirty="0"/>
        </a:p>
      </dgm:t>
    </dgm:pt>
    <dgm:pt modelId="{1DCC3029-3E40-4E53-A450-ACE1F8A92C8C}" type="parTrans" cxnId="{C09FFF29-B40E-40D6-86DA-0B40867E304C}">
      <dgm:prSet/>
      <dgm:spPr/>
      <dgm:t>
        <a:bodyPr/>
        <a:lstStyle/>
        <a:p>
          <a:endParaRPr lang="ru-RU"/>
        </a:p>
      </dgm:t>
    </dgm:pt>
    <dgm:pt modelId="{0D279FC7-39A1-4BA1-9ED6-B911E23A4995}" type="sibTrans" cxnId="{C09FFF29-B40E-40D6-86DA-0B40867E304C}">
      <dgm:prSet/>
      <dgm:spPr/>
      <dgm:t>
        <a:bodyPr/>
        <a:lstStyle/>
        <a:p>
          <a:endParaRPr lang="ru-RU"/>
        </a:p>
      </dgm:t>
    </dgm:pt>
    <dgm:pt modelId="{271DFB83-B6FE-4D3D-B8A1-D40ABDD8113F}">
      <dgm:prSet custT="1"/>
      <dgm:spPr/>
      <dgm:t>
        <a:bodyPr/>
        <a:lstStyle/>
        <a:p>
          <a:r>
            <a:rPr lang="ru-RU" sz="1600" b="1" dirty="0" smtClean="0"/>
            <a:t>Образ жизни и поведенческие установки</a:t>
          </a:r>
          <a:r>
            <a:rPr lang="ru-RU" sz="1600" dirty="0" smtClean="0"/>
            <a:t>: мировоззрение, ценности, интересы и хобби, социальные привычки и действия, настроения, вкусы, особенности.</a:t>
          </a:r>
          <a:endParaRPr lang="ru-RU" sz="1600" dirty="0"/>
        </a:p>
      </dgm:t>
    </dgm:pt>
    <dgm:pt modelId="{8BC73F1B-3C92-445E-9FA7-2D31CD2EC6E6}" type="parTrans" cxnId="{BFCDA487-2D3A-4AC4-9A3C-628308F88509}">
      <dgm:prSet/>
      <dgm:spPr/>
      <dgm:t>
        <a:bodyPr/>
        <a:lstStyle/>
        <a:p>
          <a:endParaRPr lang="ru-RU"/>
        </a:p>
      </dgm:t>
    </dgm:pt>
    <dgm:pt modelId="{F1152189-0B7E-4D31-A217-DA98E62AEA7D}" type="sibTrans" cxnId="{BFCDA487-2D3A-4AC4-9A3C-628308F88509}">
      <dgm:prSet/>
      <dgm:spPr/>
      <dgm:t>
        <a:bodyPr/>
        <a:lstStyle/>
        <a:p>
          <a:endParaRPr lang="ru-RU"/>
        </a:p>
      </dgm:t>
    </dgm:pt>
    <dgm:pt modelId="{440C7CEB-BFD0-4565-8758-5390837BBD8D}">
      <dgm:prSet custT="1"/>
      <dgm:spPr/>
      <dgm:t>
        <a:bodyPr/>
        <a:lstStyle/>
        <a:p>
          <a:r>
            <a:rPr lang="ru-RU" sz="1600" b="1" dirty="0" smtClean="0"/>
            <a:t>Психологические особенности</a:t>
          </a:r>
          <a:r>
            <a:rPr lang="ru-RU" sz="1600" dirty="0" smtClean="0"/>
            <a:t>: черты характера, способности, знания, умения, навыки, личностные черты</a:t>
          </a:r>
          <a:endParaRPr lang="ru-RU" sz="1600" dirty="0"/>
        </a:p>
      </dgm:t>
    </dgm:pt>
    <dgm:pt modelId="{E2AD2EF6-900C-4D6A-898A-E5B555760BDF}" type="parTrans" cxnId="{67D0BFD6-946C-4DE8-921F-DCCC0B565FAB}">
      <dgm:prSet/>
      <dgm:spPr/>
      <dgm:t>
        <a:bodyPr/>
        <a:lstStyle/>
        <a:p>
          <a:endParaRPr lang="ru-RU"/>
        </a:p>
      </dgm:t>
    </dgm:pt>
    <dgm:pt modelId="{7103C600-5E50-49CB-990C-6AB083583BDD}" type="sibTrans" cxnId="{67D0BFD6-946C-4DE8-921F-DCCC0B565FAB}">
      <dgm:prSet/>
      <dgm:spPr/>
      <dgm:t>
        <a:bodyPr/>
        <a:lstStyle/>
        <a:p>
          <a:endParaRPr lang="ru-RU"/>
        </a:p>
      </dgm:t>
    </dgm:pt>
    <dgm:pt modelId="{8B26CF74-0502-4D51-87FC-87845CB8C44D}">
      <dgm:prSet/>
      <dgm:spPr/>
      <dgm:t>
        <a:bodyPr/>
        <a:lstStyle/>
        <a:p>
          <a:r>
            <a:rPr lang="ru-RU" b="1" dirty="0" smtClean="0"/>
            <a:t>Хроника личных событий</a:t>
          </a:r>
          <a:endParaRPr lang="ru-RU" b="1" dirty="0"/>
        </a:p>
      </dgm:t>
    </dgm:pt>
    <dgm:pt modelId="{ABEF822A-DD71-40D0-BFAA-18AE07A11DBD}" type="parTrans" cxnId="{63A818DF-B289-4E17-B46E-F021C20889B0}">
      <dgm:prSet/>
      <dgm:spPr/>
      <dgm:t>
        <a:bodyPr/>
        <a:lstStyle/>
        <a:p>
          <a:endParaRPr lang="ru-RU"/>
        </a:p>
      </dgm:t>
    </dgm:pt>
    <dgm:pt modelId="{82ADD590-74FE-4821-A5FB-648F0A70DEE2}" type="sibTrans" cxnId="{63A818DF-B289-4E17-B46E-F021C20889B0}">
      <dgm:prSet/>
      <dgm:spPr/>
      <dgm:t>
        <a:bodyPr/>
        <a:lstStyle/>
        <a:p>
          <a:endParaRPr lang="ru-RU"/>
        </a:p>
      </dgm:t>
    </dgm:pt>
    <dgm:pt modelId="{41AEC8D6-34C1-46B6-89B9-DFC94DE2FD22}" type="pres">
      <dgm:prSet presAssocID="{6582D3A4-411F-4A1F-9856-92D8E3B3DC73}" presName="compositeShape" presStyleCnt="0">
        <dgm:presLayoutVars>
          <dgm:dir/>
          <dgm:resizeHandles/>
        </dgm:presLayoutVars>
      </dgm:prSet>
      <dgm:spPr/>
    </dgm:pt>
    <dgm:pt modelId="{9A1DFDC6-4FC5-4677-AD19-0FBD6A61C1BF}" type="pres">
      <dgm:prSet presAssocID="{6582D3A4-411F-4A1F-9856-92D8E3B3DC73}" presName="pyramid" presStyleLbl="node1" presStyleIdx="0" presStyleCnt="1" custLinFactNeighborX="-61825" custLinFactNeighborY="-2550"/>
      <dgm:spPr/>
    </dgm:pt>
    <dgm:pt modelId="{8E611AF8-45C7-4E57-AB6F-1C4CBD63D550}" type="pres">
      <dgm:prSet presAssocID="{6582D3A4-411F-4A1F-9856-92D8E3B3DC73}" presName="theList" presStyleCnt="0"/>
      <dgm:spPr/>
    </dgm:pt>
    <dgm:pt modelId="{BED1761C-8688-4B70-8A20-858CA706CC6A}" type="pres">
      <dgm:prSet presAssocID="{4793C9AE-0B37-4668-A067-B6235AAF4405}" presName="aNode" presStyleLbl="fgAcc1" presStyleIdx="0" presStyleCnt="10" custScaleX="244194" custScaleY="459234" custLinFactY="-196072" custLinFactNeighborX="-1503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6DD04-BE6E-4B7B-AF26-D03D13C2DD83}" type="pres">
      <dgm:prSet presAssocID="{4793C9AE-0B37-4668-A067-B6235AAF4405}" presName="aSpace" presStyleCnt="0"/>
      <dgm:spPr/>
    </dgm:pt>
    <dgm:pt modelId="{93AD38D9-6665-42DA-8DB9-E84EAAF4304C}" type="pres">
      <dgm:prSet presAssocID="{248B4766-E6ED-454F-87DC-E7B920989D89}" presName="aNode" presStyleLbl="fgAcc1" presStyleIdx="1" presStyleCnt="10" custScaleX="244194" custScaleY="286575" custLinFactY="-101134" custLinFactNeighborX="-1512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96060-ADAC-4E1B-8C87-7893F0CD2974}" type="pres">
      <dgm:prSet presAssocID="{248B4766-E6ED-454F-87DC-E7B920989D89}" presName="aSpace" presStyleCnt="0"/>
      <dgm:spPr/>
    </dgm:pt>
    <dgm:pt modelId="{1FE7A270-FF82-4793-AAA5-E01A21A85CB4}" type="pres">
      <dgm:prSet presAssocID="{3D36EE3E-9231-43D3-8F1B-8CC281FA94B1}" presName="aNode" presStyleLbl="fgAcc1" presStyleIdx="2" presStyleCnt="10" custScaleX="244194" custScaleY="236026" custLinFactY="-76824" custLinFactNeighborX="-945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0A8F8-A11E-4E12-9030-793166E1F7C9}" type="pres">
      <dgm:prSet presAssocID="{3D36EE3E-9231-43D3-8F1B-8CC281FA94B1}" presName="aSpace" presStyleCnt="0"/>
      <dgm:spPr/>
    </dgm:pt>
    <dgm:pt modelId="{DFA1F5E6-5B0F-4C47-B86A-6465BE61FA9E}" type="pres">
      <dgm:prSet presAssocID="{43D52EC1-A4DA-48E0-83E8-62BAFC4CE806}" presName="aNode" presStyleLbl="fgAcc1" presStyleIdx="3" presStyleCnt="10" custScaleX="244194" custScaleY="280384" custLinFactY="-37896" custLinFactNeighborX="-1376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DE688-8076-4023-8C9A-DDDAFB945FA1}" type="pres">
      <dgm:prSet presAssocID="{43D52EC1-A4DA-48E0-83E8-62BAFC4CE806}" presName="aSpace" presStyleCnt="0"/>
      <dgm:spPr/>
    </dgm:pt>
    <dgm:pt modelId="{D8284B73-5ACF-43F9-9C69-BA8CA18B8354}" type="pres">
      <dgm:prSet presAssocID="{D8684865-B789-4944-B26E-EE821772CFB1}" presName="aNode" presStyleLbl="fgAcc1" presStyleIdx="4" presStyleCnt="10" custScaleX="244194" custScaleY="210062" custLinFactNeighborX="-12586" custLinFactNeighborY="-26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2374E-1B99-4378-AC35-51475766A558}" type="pres">
      <dgm:prSet presAssocID="{D8684865-B789-4944-B26E-EE821772CFB1}" presName="aSpace" presStyleCnt="0"/>
      <dgm:spPr/>
    </dgm:pt>
    <dgm:pt modelId="{8D2F88A3-9EA6-4FAA-A775-8E0E5762C1D1}" type="pres">
      <dgm:prSet presAssocID="{863277D8-DE7B-4095-994F-D206E4C6ECE0}" presName="aNode" presStyleLbl="fgAcc1" presStyleIdx="5" presStyleCnt="10" custScaleX="244194" custScaleY="161857" custLinFactY="25475" custLinFactNeighborX="-675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2521F-9499-4A71-87C5-646D71A55C60}" type="pres">
      <dgm:prSet presAssocID="{863277D8-DE7B-4095-994F-D206E4C6ECE0}" presName="aSpace" presStyleCnt="0"/>
      <dgm:spPr/>
    </dgm:pt>
    <dgm:pt modelId="{AA45D7FA-C876-4555-BE54-CD14D5559305}" type="pres">
      <dgm:prSet presAssocID="{B4445C1D-64A2-4E4A-9C21-FE28B4A3088A}" presName="aNode" presStyleLbl="fgAcc1" presStyleIdx="6" presStyleCnt="10" custScaleX="244194" custScaleY="323963" custLinFactY="97310" custLinFactNeighborX="-112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EE7FA-D808-408A-A7EB-683729BA026B}" type="pres">
      <dgm:prSet presAssocID="{B4445C1D-64A2-4E4A-9C21-FE28B4A3088A}" presName="aSpace" presStyleCnt="0"/>
      <dgm:spPr/>
    </dgm:pt>
    <dgm:pt modelId="{9EF866F8-8F88-4CCD-A227-2F7BB2694D69}" type="pres">
      <dgm:prSet presAssocID="{271DFB83-B6FE-4D3D-B8A1-D40ABDD8113F}" presName="aNode" presStyleLbl="fgAcc1" presStyleIdx="7" presStyleCnt="10" custScaleX="242948" custScaleY="262722" custLinFactY="145017" custLinFactNeighborX="-883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535EF-EBAF-406F-BF1E-9F51EAD962CE}" type="pres">
      <dgm:prSet presAssocID="{271DFB83-B6FE-4D3D-B8A1-D40ABDD8113F}" presName="aSpace" presStyleCnt="0"/>
      <dgm:spPr/>
    </dgm:pt>
    <dgm:pt modelId="{955ED86A-8FEC-4DCC-8D74-8FD4462CB134}" type="pres">
      <dgm:prSet presAssocID="{440C7CEB-BFD0-4565-8758-5390837BBD8D}" presName="aNode" presStyleLbl="fgAcc1" presStyleIdx="8" presStyleCnt="10" custScaleX="244091" custScaleY="287240" custLinFactY="200000" custLinFactNeighborX="-7066" custLinFactNeighborY="278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E101D-5594-4C94-AE08-73105A743810}" type="pres">
      <dgm:prSet presAssocID="{440C7CEB-BFD0-4565-8758-5390837BBD8D}" presName="aSpace" presStyleCnt="0"/>
      <dgm:spPr/>
    </dgm:pt>
    <dgm:pt modelId="{AD18AD67-12DC-4D3E-B0D5-B73587DB44EB}" type="pres">
      <dgm:prSet presAssocID="{8B26CF74-0502-4D51-87FC-87845CB8C44D}" presName="aNode" presStyleLbl="fgAcc1" presStyleIdx="9" presStyleCnt="10" custScaleX="244194" custScaleY="282012" custLinFactY="249537" custLinFactNeighborX="-5851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B21A7-FBC2-47B4-8F40-103EC67C8D12}" type="pres">
      <dgm:prSet presAssocID="{8B26CF74-0502-4D51-87FC-87845CB8C44D}" presName="aSpace" presStyleCnt="0"/>
      <dgm:spPr/>
    </dgm:pt>
  </dgm:ptLst>
  <dgm:cxnLst>
    <dgm:cxn modelId="{9D977BD2-F3E0-4E52-BB7A-B3661973C64E}" type="presOf" srcId="{248B4766-E6ED-454F-87DC-E7B920989D89}" destId="{93AD38D9-6665-42DA-8DB9-E84EAAF4304C}" srcOrd="0" destOrd="0" presId="urn:microsoft.com/office/officeart/2005/8/layout/pyramid2"/>
    <dgm:cxn modelId="{BFCDA487-2D3A-4AC4-9A3C-628308F88509}" srcId="{6582D3A4-411F-4A1F-9856-92D8E3B3DC73}" destId="{271DFB83-B6FE-4D3D-B8A1-D40ABDD8113F}" srcOrd="7" destOrd="0" parTransId="{8BC73F1B-3C92-445E-9FA7-2D31CD2EC6E6}" sibTransId="{F1152189-0B7E-4D31-A217-DA98E62AEA7D}"/>
    <dgm:cxn modelId="{1375EDA1-E621-49AD-9CD3-501F501E3B24}" type="presOf" srcId="{440C7CEB-BFD0-4565-8758-5390837BBD8D}" destId="{955ED86A-8FEC-4DCC-8D74-8FD4462CB134}" srcOrd="0" destOrd="0" presId="urn:microsoft.com/office/officeart/2005/8/layout/pyramid2"/>
    <dgm:cxn modelId="{7EA6EE5E-7A74-472D-B03B-4E4BFC0DD803}" srcId="{6582D3A4-411F-4A1F-9856-92D8E3B3DC73}" destId="{4793C9AE-0B37-4668-A067-B6235AAF4405}" srcOrd="0" destOrd="0" parTransId="{C956E384-5C43-4124-A142-F7ECC90E59D3}" sibTransId="{5CA9BDE0-3B2A-4E35-AA4A-4482F581177E}"/>
    <dgm:cxn modelId="{C0AC6C51-9DC3-43B5-8E17-FF0065B9BD69}" type="presOf" srcId="{D8684865-B789-4944-B26E-EE821772CFB1}" destId="{D8284B73-5ACF-43F9-9C69-BA8CA18B8354}" srcOrd="0" destOrd="0" presId="urn:microsoft.com/office/officeart/2005/8/layout/pyramid2"/>
    <dgm:cxn modelId="{257EE759-7A4C-4D53-AC14-22156F140CBC}" type="presOf" srcId="{863277D8-DE7B-4095-994F-D206E4C6ECE0}" destId="{8D2F88A3-9EA6-4FAA-A775-8E0E5762C1D1}" srcOrd="0" destOrd="0" presId="urn:microsoft.com/office/officeart/2005/8/layout/pyramid2"/>
    <dgm:cxn modelId="{C09FFF29-B40E-40D6-86DA-0B40867E304C}" srcId="{6582D3A4-411F-4A1F-9856-92D8E3B3DC73}" destId="{B4445C1D-64A2-4E4A-9C21-FE28B4A3088A}" srcOrd="6" destOrd="0" parTransId="{1DCC3029-3E40-4E53-A450-ACE1F8A92C8C}" sibTransId="{0D279FC7-39A1-4BA1-9ED6-B911E23A4995}"/>
    <dgm:cxn modelId="{BECF2831-34C3-45CB-BBD1-EBB3AC62BD0D}" type="presOf" srcId="{4793C9AE-0B37-4668-A067-B6235AAF4405}" destId="{BED1761C-8688-4B70-8A20-858CA706CC6A}" srcOrd="0" destOrd="0" presId="urn:microsoft.com/office/officeart/2005/8/layout/pyramid2"/>
    <dgm:cxn modelId="{B8D96758-2D6F-40A4-98B1-D576D918004D}" type="presOf" srcId="{6582D3A4-411F-4A1F-9856-92D8E3B3DC73}" destId="{41AEC8D6-34C1-46B6-89B9-DFC94DE2FD22}" srcOrd="0" destOrd="0" presId="urn:microsoft.com/office/officeart/2005/8/layout/pyramid2"/>
    <dgm:cxn modelId="{ECB59AC1-735C-41D5-A95C-5FBA12BE150F}" type="presOf" srcId="{3D36EE3E-9231-43D3-8F1B-8CC281FA94B1}" destId="{1FE7A270-FF82-4793-AAA5-E01A21A85CB4}" srcOrd="0" destOrd="0" presId="urn:microsoft.com/office/officeart/2005/8/layout/pyramid2"/>
    <dgm:cxn modelId="{63A818DF-B289-4E17-B46E-F021C20889B0}" srcId="{6582D3A4-411F-4A1F-9856-92D8E3B3DC73}" destId="{8B26CF74-0502-4D51-87FC-87845CB8C44D}" srcOrd="9" destOrd="0" parTransId="{ABEF822A-DD71-40D0-BFAA-18AE07A11DBD}" sibTransId="{82ADD590-74FE-4821-A5FB-648F0A70DEE2}"/>
    <dgm:cxn modelId="{67D0BFD6-946C-4DE8-921F-DCCC0B565FAB}" srcId="{6582D3A4-411F-4A1F-9856-92D8E3B3DC73}" destId="{440C7CEB-BFD0-4565-8758-5390837BBD8D}" srcOrd="8" destOrd="0" parTransId="{E2AD2EF6-900C-4D6A-898A-E5B555760BDF}" sibTransId="{7103C600-5E50-49CB-990C-6AB083583BDD}"/>
    <dgm:cxn modelId="{5E83AB19-73C9-4542-A5A9-1BAF5E6B8E82}" type="presOf" srcId="{B4445C1D-64A2-4E4A-9C21-FE28B4A3088A}" destId="{AA45D7FA-C876-4555-BE54-CD14D5559305}" srcOrd="0" destOrd="0" presId="urn:microsoft.com/office/officeart/2005/8/layout/pyramid2"/>
    <dgm:cxn modelId="{660396B1-B547-48CD-9262-E4F4FF4DC948}" type="presOf" srcId="{271DFB83-B6FE-4D3D-B8A1-D40ABDD8113F}" destId="{9EF866F8-8F88-4CCD-A227-2F7BB2694D69}" srcOrd="0" destOrd="0" presId="urn:microsoft.com/office/officeart/2005/8/layout/pyramid2"/>
    <dgm:cxn modelId="{DCE01E2A-F0DB-4153-A2CE-776AEE554BEB}" srcId="{6582D3A4-411F-4A1F-9856-92D8E3B3DC73}" destId="{43D52EC1-A4DA-48E0-83E8-62BAFC4CE806}" srcOrd="3" destOrd="0" parTransId="{E56B7839-98F1-4954-9EBA-CD6ED802AFD5}" sibTransId="{FF9E1C4D-E5DA-48CB-8C9F-9E0A167B0A6A}"/>
    <dgm:cxn modelId="{F3276F65-F8AF-430B-9F93-97A22AD092B9}" type="presOf" srcId="{8B26CF74-0502-4D51-87FC-87845CB8C44D}" destId="{AD18AD67-12DC-4D3E-B0D5-B73587DB44EB}" srcOrd="0" destOrd="0" presId="urn:microsoft.com/office/officeart/2005/8/layout/pyramid2"/>
    <dgm:cxn modelId="{F8432993-7FED-4F7D-8D00-5904CBAD3594}" srcId="{6582D3A4-411F-4A1F-9856-92D8E3B3DC73}" destId="{3D36EE3E-9231-43D3-8F1B-8CC281FA94B1}" srcOrd="2" destOrd="0" parTransId="{B443565C-310F-4B94-9CE0-83A960B38C99}" sibTransId="{9900D5AE-E949-42C8-91F6-BAFC60DC8199}"/>
    <dgm:cxn modelId="{12EEC123-BE5E-4A41-B28D-F37167D352C4}" type="presOf" srcId="{43D52EC1-A4DA-48E0-83E8-62BAFC4CE806}" destId="{DFA1F5E6-5B0F-4C47-B86A-6465BE61FA9E}" srcOrd="0" destOrd="0" presId="urn:microsoft.com/office/officeart/2005/8/layout/pyramid2"/>
    <dgm:cxn modelId="{4251E733-1085-4265-A4F3-D205A3881F16}" srcId="{6582D3A4-411F-4A1F-9856-92D8E3B3DC73}" destId="{863277D8-DE7B-4095-994F-D206E4C6ECE0}" srcOrd="5" destOrd="0" parTransId="{58C6328A-E90A-40F4-ABB0-87AFC5C503AA}" sibTransId="{DE530DB2-D21E-40E1-A8C0-FAE640DB3F97}"/>
    <dgm:cxn modelId="{797635CB-5774-4160-97FF-C0F7E744567A}" srcId="{6582D3A4-411F-4A1F-9856-92D8E3B3DC73}" destId="{248B4766-E6ED-454F-87DC-E7B920989D89}" srcOrd="1" destOrd="0" parTransId="{9FC2A820-D944-4698-BE7D-28208816F1C1}" sibTransId="{B0B2DC91-E300-449C-A50B-780E583D5A39}"/>
    <dgm:cxn modelId="{248195BB-F24E-4CC2-8FA3-36EFDF4A3D13}" srcId="{6582D3A4-411F-4A1F-9856-92D8E3B3DC73}" destId="{D8684865-B789-4944-B26E-EE821772CFB1}" srcOrd="4" destOrd="0" parTransId="{37F9D3C3-BD22-487E-A843-4604EA47AC6D}" sibTransId="{2AD2C555-9B8D-4ACF-913A-D6C8B1E7B660}"/>
    <dgm:cxn modelId="{06B75AA1-43E2-435A-9598-0063439FF71E}" type="presParOf" srcId="{41AEC8D6-34C1-46B6-89B9-DFC94DE2FD22}" destId="{9A1DFDC6-4FC5-4677-AD19-0FBD6A61C1BF}" srcOrd="0" destOrd="0" presId="urn:microsoft.com/office/officeart/2005/8/layout/pyramid2"/>
    <dgm:cxn modelId="{1A9CCED0-5739-4F74-91E5-69F7E7E536DF}" type="presParOf" srcId="{41AEC8D6-34C1-46B6-89B9-DFC94DE2FD22}" destId="{8E611AF8-45C7-4E57-AB6F-1C4CBD63D550}" srcOrd="1" destOrd="0" presId="urn:microsoft.com/office/officeart/2005/8/layout/pyramid2"/>
    <dgm:cxn modelId="{B6FFBC11-6530-42E1-AAEE-4C55B40FFC65}" type="presParOf" srcId="{8E611AF8-45C7-4E57-AB6F-1C4CBD63D550}" destId="{BED1761C-8688-4B70-8A20-858CA706CC6A}" srcOrd="0" destOrd="0" presId="urn:microsoft.com/office/officeart/2005/8/layout/pyramid2"/>
    <dgm:cxn modelId="{46BC685B-F530-4510-96AC-88B15BF68EA1}" type="presParOf" srcId="{8E611AF8-45C7-4E57-AB6F-1C4CBD63D550}" destId="{65A6DD04-BE6E-4B7B-AF26-D03D13C2DD83}" srcOrd="1" destOrd="0" presId="urn:microsoft.com/office/officeart/2005/8/layout/pyramid2"/>
    <dgm:cxn modelId="{464FA443-5825-4110-9C3C-F46E4682653D}" type="presParOf" srcId="{8E611AF8-45C7-4E57-AB6F-1C4CBD63D550}" destId="{93AD38D9-6665-42DA-8DB9-E84EAAF4304C}" srcOrd="2" destOrd="0" presId="urn:microsoft.com/office/officeart/2005/8/layout/pyramid2"/>
    <dgm:cxn modelId="{B96E16D2-847E-4A3C-ACD5-5812496E2B82}" type="presParOf" srcId="{8E611AF8-45C7-4E57-AB6F-1C4CBD63D550}" destId="{21C96060-ADAC-4E1B-8C87-7893F0CD2974}" srcOrd="3" destOrd="0" presId="urn:microsoft.com/office/officeart/2005/8/layout/pyramid2"/>
    <dgm:cxn modelId="{72957EA8-F935-41BF-BD52-D6A2F38B2A55}" type="presParOf" srcId="{8E611AF8-45C7-4E57-AB6F-1C4CBD63D550}" destId="{1FE7A270-FF82-4793-AAA5-E01A21A85CB4}" srcOrd="4" destOrd="0" presId="urn:microsoft.com/office/officeart/2005/8/layout/pyramid2"/>
    <dgm:cxn modelId="{FA56F2AA-6362-4294-B6A3-3FEAAC2B323D}" type="presParOf" srcId="{8E611AF8-45C7-4E57-AB6F-1C4CBD63D550}" destId="{1790A8F8-A11E-4E12-9030-793166E1F7C9}" srcOrd="5" destOrd="0" presId="urn:microsoft.com/office/officeart/2005/8/layout/pyramid2"/>
    <dgm:cxn modelId="{25F2BBAA-D500-436E-84D9-ED368D3A5BDA}" type="presParOf" srcId="{8E611AF8-45C7-4E57-AB6F-1C4CBD63D550}" destId="{DFA1F5E6-5B0F-4C47-B86A-6465BE61FA9E}" srcOrd="6" destOrd="0" presId="urn:microsoft.com/office/officeart/2005/8/layout/pyramid2"/>
    <dgm:cxn modelId="{76043848-5B59-47B6-8FEE-3A5C1B797C5C}" type="presParOf" srcId="{8E611AF8-45C7-4E57-AB6F-1C4CBD63D550}" destId="{C2DDE688-8076-4023-8C9A-DDDAFB945FA1}" srcOrd="7" destOrd="0" presId="urn:microsoft.com/office/officeart/2005/8/layout/pyramid2"/>
    <dgm:cxn modelId="{60C0AF5E-442B-48E3-83DB-EB6CC23F6D9D}" type="presParOf" srcId="{8E611AF8-45C7-4E57-AB6F-1C4CBD63D550}" destId="{D8284B73-5ACF-43F9-9C69-BA8CA18B8354}" srcOrd="8" destOrd="0" presId="urn:microsoft.com/office/officeart/2005/8/layout/pyramid2"/>
    <dgm:cxn modelId="{A5ADA568-260F-48BC-A185-A4FFB40D43FA}" type="presParOf" srcId="{8E611AF8-45C7-4E57-AB6F-1C4CBD63D550}" destId="{08A2374E-1B99-4378-AC35-51475766A558}" srcOrd="9" destOrd="0" presId="urn:microsoft.com/office/officeart/2005/8/layout/pyramid2"/>
    <dgm:cxn modelId="{335E7E80-C516-45A2-A36F-E30543BFC09E}" type="presParOf" srcId="{8E611AF8-45C7-4E57-AB6F-1C4CBD63D550}" destId="{8D2F88A3-9EA6-4FAA-A775-8E0E5762C1D1}" srcOrd="10" destOrd="0" presId="urn:microsoft.com/office/officeart/2005/8/layout/pyramid2"/>
    <dgm:cxn modelId="{DB5339EA-0134-4C26-B70C-6A2169A9D374}" type="presParOf" srcId="{8E611AF8-45C7-4E57-AB6F-1C4CBD63D550}" destId="{43D2521F-9499-4A71-87C5-646D71A55C60}" srcOrd="11" destOrd="0" presId="urn:microsoft.com/office/officeart/2005/8/layout/pyramid2"/>
    <dgm:cxn modelId="{E8CC324A-6D96-499D-AFB3-C82F38EF8707}" type="presParOf" srcId="{8E611AF8-45C7-4E57-AB6F-1C4CBD63D550}" destId="{AA45D7FA-C876-4555-BE54-CD14D5559305}" srcOrd="12" destOrd="0" presId="urn:microsoft.com/office/officeart/2005/8/layout/pyramid2"/>
    <dgm:cxn modelId="{ECBF1B86-45A5-4B8A-869D-1BBBA234AD6C}" type="presParOf" srcId="{8E611AF8-45C7-4E57-AB6F-1C4CBD63D550}" destId="{6F7EE7FA-D808-408A-A7EB-683729BA026B}" srcOrd="13" destOrd="0" presId="urn:microsoft.com/office/officeart/2005/8/layout/pyramid2"/>
    <dgm:cxn modelId="{44A0E378-6777-41CE-82E8-9F62A15DCFD9}" type="presParOf" srcId="{8E611AF8-45C7-4E57-AB6F-1C4CBD63D550}" destId="{9EF866F8-8F88-4CCD-A227-2F7BB2694D69}" srcOrd="14" destOrd="0" presId="urn:microsoft.com/office/officeart/2005/8/layout/pyramid2"/>
    <dgm:cxn modelId="{334AD8B6-4B20-47B3-A140-3955225180FB}" type="presParOf" srcId="{8E611AF8-45C7-4E57-AB6F-1C4CBD63D550}" destId="{037535EF-EBAF-406F-BF1E-9F51EAD962CE}" srcOrd="15" destOrd="0" presId="urn:microsoft.com/office/officeart/2005/8/layout/pyramid2"/>
    <dgm:cxn modelId="{B2871B95-5C76-49BF-AAF0-29AFABA7AD08}" type="presParOf" srcId="{8E611AF8-45C7-4E57-AB6F-1C4CBD63D550}" destId="{955ED86A-8FEC-4DCC-8D74-8FD4462CB134}" srcOrd="16" destOrd="0" presId="urn:microsoft.com/office/officeart/2005/8/layout/pyramid2"/>
    <dgm:cxn modelId="{08A446D7-58FB-4522-9F7A-879ED29CF88A}" type="presParOf" srcId="{8E611AF8-45C7-4E57-AB6F-1C4CBD63D550}" destId="{4EAE101D-5594-4C94-AE08-73105A743810}" srcOrd="17" destOrd="0" presId="urn:microsoft.com/office/officeart/2005/8/layout/pyramid2"/>
    <dgm:cxn modelId="{AB71D385-4B33-486C-A86D-FB594EB2ED22}" type="presParOf" srcId="{8E611AF8-45C7-4E57-AB6F-1C4CBD63D550}" destId="{AD18AD67-12DC-4D3E-B0D5-B73587DB44EB}" srcOrd="18" destOrd="0" presId="urn:microsoft.com/office/officeart/2005/8/layout/pyramid2"/>
    <dgm:cxn modelId="{C25BE635-FD83-4208-B989-AACBB2063EDA}" type="presParOf" srcId="{8E611AF8-45C7-4E57-AB6F-1C4CBD63D550}" destId="{77CB21A7-FBC2-47B4-8F40-103EC67C8D12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376D0E-7C51-4237-AFC6-93D8FE222CC3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C48338-69B8-462B-B810-457BCEBE1FB8}">
      <dgm:prSet phldrT="[Текст]" custT="1"/>
      <dgm:spPr/>
      <dgm:t>
        <a:bodyPr/>
        <a:lstStyle/>
        <a:p>
          <a:r>
            <a:rPr lang="ru-RU" sz="1600" b="1" dirty="0" smtClean="0"/>
            <a:t>Не публикуй информацию о своем местонахождении и (или) материальных ценностях!</a:t>
          </a:r>
          <a:endParaRPr lang="ru-RU" sz="1600" b="1" dirty="0"/>
        </a:p>
      </dgm:t>
    </dgm:pt>
    <dgm:pt modelId="{869837BA-159F-45F8-9BD9-5B11D9E7CD86}" type="parTrans" cxnId="{FD72DF82-EDD0-4117-BCD7-5EDFD0A64D7D}">
      <dgm:prSet/>
      <dgm:spPr/>
      <dgm:t>
        <a:bodyPr/>
        <a:lstStyle/>
        <a:p>
          <a:endParaRPr lang="ru-RU" sz="1400"/>
        </a:p>
      </dgm:t>
    </dgm:pt>
    <dgm:pt modelId="{225682B0-C1FF-408B-A39A-81116D4D929B}" type="sibTrans" cxnId="{FD72DF82-EDD0-4117-BCD7-5EDFD0A64D7D}">
      <dgm:prSet custT="1"/>
      <dgm:spPr/>
      <dgm:t>
        <a:bodyPr/>
        <a:lstStyle/>
        <a:p>
          <a:r>
            <a:rPr lang="ru-RU" sz="1600" b="1" dirty="0" smtClean="0"/>
            <a:t>Не доверяй свои секреты и информацию о себе незнакомцам!</a:t>
          </a:r>
          <a:endParaRPr lang="ru-RU" sz="1600" b="1" dirty="0"/>
        </a:p>
      </dgm:t>
    </dgm:pt>
    <dgm:pt modelId="{05623AF0-51F1-430B-82BB-9FA4CC16221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НЕБРЕЖНОЕ ОТНОШЕНИЕ К ЛИЧНОЙ ИНФОРМАЦИИ МОЖЕТ ПРИВЕСТИ К ЕЕ УТЕРЕ</a:t>
          </a:r>
          <a:endParaRPr lang="ru-RU" sz="1600" b="1" dirty="0">
            <a:solidFill>
              <a:srgbClr val="FF0000"/>
            </a:solidFill>
          </a:endParaRPr>
        </a:p>
      </dgm:t>
    </dgm:pt>
    <dgm:pt modelId="{E86D3AD9-BDD1-4D77-B427-E6B88DEA9922}" type="parTrans" cxnId="{2801B1EE-A9C1-465C-A7FE-8841ED4DEC61}">
      <dgm:prSet/>
      <dgm:spPr/>
      <dgm:t>
        <a:bodyPr/>
        <a:lstStyle/>
        <a:p>
          <a:endParaRPr lang="ru-RU" sz="1400"/>
        </a:p>
      </dgm:t>
    </dgm:pt>
    <dgm:pt modelId="{512A0CA9-D9CA-4275-A920-2F59B2041646}" type="sibTrans" cxnId="{2801B1EE-A9C1-465C-A7FE-8841ED4DEC61}">
      <dgm:prSet/>
      <dgm:spPr/>
      <dgm:t>
        <a:bodyPr/>
        <a:lstStyle/>
        <a:p>
          <a:endParaRPr lang="ru-RU" sz="1400"/>
        </a:p>
      </dgm:t>
    </dgm:pt>
    <dgm:pt modelId="{C95AA2E0-2315-4B58-BAB2-78EF6B5ECE77}">
      <dgm:prSet phldrT="[Текст]" custT="1"/>
      <dgm:spPr/>
      <dgm:t>
        <a:bodyPr/>
        <a:lstStyle/>
        <a:p>
          <a:r>
            <a:rPr lang="ru-RU" sz="1600" b="1" dirty="0" smtClean="0"/>
            <a:t>Внимательно ознакомься с пользовательским соглашением </a:t>
          </a:r>
          <a:endParaRPr lang="ru-RU" sz="1600" b="1" dirty="0"/>
        </a:p>
      </dgm:t>
    </dgm:pt>
    <dgm:pt modelId="{3EAD6C11-C537-4AB5-BDBC-585299EE6327}" type="parTrans" cxnId="{F77A4607-F6C4-4D0A-9B6F-CCD42722537D}">
      <dgm:prSet/>
      <dgm:spPr/>
      <dgm:t>
        <a:bodyPr/>
        <a:lstStyle/>
        <a:p>
          <a:endParaRPr lang="ru-RU" sz="1400"/>
        </a:p>
      </dgm:t>
    </dgm:pt>
    <dgm:pt modelId="{B9431545-AB12-45C6-852C-AF47B5C34952}" type="sibTrans" cxnId="{F77A4607-F6C4-4D0A-9B6F-CCD42722537D}">
      <dgm:prSet custT="1"/>
      <dgm:spPr/>
      <dgm:t>
        <a:bodyPr/>
        <a:lstStyle/>
        <a:p>
          <a:r>
            <a:rPr lang="ru-RU" sz="1600" b="1" dirty="0" smtClean="0"/>
            <a:t>Веди себя в интернете вежливо как в реальной жизни</a:t>
          </a:r>
          <a:endParaRPr lang="ru-RU" sz="1600" b="1" dirty="0"/>
        </a:p>
      </dgm:t>
    </dgm:pt>
    <dgm:pt modelId="{434D5C4B-0A95-4FF3-9C5E-0F4855776A6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Только ты решаешь, какую информацию о себе размещать в интернете!</a:t>
          </a:r>
          <a:endParaRPr lang="ru-RU" sz="1600" b="1" dirty="0">
            <a:solidFill>
              <a:srgbClr val="FF0000"/>
            </a:solidFill>
          </a:endParaRPr>
        </a:p>
      </dgm:t>
    </dgm:pt>
    <dgm:pt modelId="{935D49A9-17EF-4507-958A-10CB9A71AF01}" type="parTrans" cxnId="{62B389A9-4C5C-4A00-90A0-6E11683929FF}">
      <dgm:prSet/>
      <dgm:spPr/>
      <dgm:t>
        <a:bodyPr/>
        <a:lstStyle/>
        <a:p>
          <a:endParaRPr lang="ru-RU" sz="1400"/>
        </a:p>
      </dgm:t>
    </dgm:pt>
    <dgm:pt modelId="{F8F100BB-BD9F-4489-BE98-19B0D112B2AF}" type="sibTrans" cxnId="{62B389A9-4C5C-4A00-90A0-6E11683929FF}">
      <dgm:prSet/>
      <dgm:spPr/>
      <dgm:t>
        <a:bodyPr/>
        <a:lstStyle/>
        <a:p>
          <a:endParaRPr lang="ru-RU" sz="1400"/>
        </a:p>
      </dgm:t>
    </dgm:pt>
    <dgm:pt modelId="{07296E70-C8AD-4478-9233-FBA4AA6C947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ЗАПОМНИ! Анонимность в Интернете – ЭТО МИФ!</a:t>
          </a:r>
          <a:endParaRPr lang="ru-RU" sz="1800" b="1" dirty="0">
            <a:solidFill>
              <a:srgbClr val="FF0000"/>
            </a:solidFill>
          </a:endParaRPr>
        </a:p>
      </dgm:t>
    </dgm:pt>
    <dgm:pt modelId="{302194F2-90B6-494F-97D5-8C6BDE965341}" type="sibTrans" cxnId="{9B126F1F-5744-4666-9786-4005316DCBFE}">
      <dgm:prSet/>
      <dgm:spPr/>
      <dgm:t>
        <a:bodyPr/>
        <a:lstStyle/>
        <a:p>
          <a:endParaRPr lang="ru-RU" sz="1400"/>
        </a:p>
      </dgm:t>
    </dgm:pt>
    <dgm:pt modelId="{08E2B1CF-48AC-490F-BAFD-94487453B580}" type="parTrans" cxnId="{9B126F1F-5744-4666-9786-4005316DCBFE}">
      <dgm:prSet/>
      <dgm:spPr/>
      <dgm:t>
        <a:bodyPr/>
        <a:lstStyle/>
        <a:p>
          <a:endParaRPr lang="ru-RU" sz="1400"/>
        </a:p>
      </dgm:t>
    </dgm:pt>
    <dgm:pt modelId="{CD505E02-F2AD-4B78-87A3-E0DEED9734F4}">
      <dgm:prSet phldrT="[Текст]" custT="1"/>
      <dgm:spPr/>
      <dgm:t>
        <a:bodyPr/>
        <a:lstStyle/>
        <a:p>
          <a:r>
            <a:rPr lang="ru-RU" sz="1600" b="1" dirty="0" smtClean="0"/>
            <a:t>Настрой приватность в социальных сетях и других сервисах </a:t>
          </a:r>
          <a:endParaRPr lang="ru-RU" sz="1600" b="1" dirty="0"/>
        </a:p>
      </dgm:t>
    </dgm:pt>
    <dgm:pt modelId="{4B629CC6-94F5-43C7-AB32-489E20BD7FF7}" type="sibTrans" cxnId="{A34D0C3D-D060-434D-A4CB-F9DD553B012A}">
      <dgm:prSet custT="1"/>
      <dgm:spPr/>
      <dgm:t>
        <a:bodyPr/>
        <a:lstStyle/>
        <a:p>
          <a:r>
            <a:rPr lang="ru-RU" sz="1600" b="1" dirty="0" smtClean="0"/>
            <a:t>При регистрации в социальных сетях следует использовать только Имя или Псведоним (Ник)</a:t>
          </a:r>
          <a:endParaRPr lang="ru-RU" sz="1600" b="1" dirty="0"/>
        </a:p>
      </dgm:t>
    </dgm:pt>
    <dgm:pt modelId="{C50B99DF-78A4-4765-953C-D02516CEA865}" type="parTrans" cxnId="{A34D0C3D-D060-434D-A4CB-F9DD553B012A}">
      <dgm:prSet/>
      <dgm:spPr/>
      <dgm:t>
        <a:bodyPr/>
        <a:lstStyle/>
        <a:p>
          <a:endParaRPr lang="ru-RU" sz="1400"/>
        </a:p>
      </dgm:t>
    </dgm:pt>
    <dgm:pt modelId="{31B10304-D1B5-4CC4-A120-A35B566D7A78}" type="pres">
      <dgm:prSet presAssocID="{22376D0E-7C51-4237-AFC6-93D8FE222CC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7B5F7F-2C65-4A24-A1D9-DDEC120152C1}" type="pres">
      <dgm:prSet presAssocID="{CD505E02-F2AD-4B78-87A3-E0DEED9734F4}" presName="composite" presStyleCnt="0"/>
      <dgm:spPr/>
      <dgm:t>
        <a:bodyPr/>
        <a:lstStyle/>
        <a:p>
          <a:endParaRPr lang="ru-RU"/>
        </a:p>
      </dgm:t>
    </dgm:pt>
    <dgm:pt modelId="{2BAA5929-CFBD-4EDE-8DA5-A3776505E786}" type="pres">
      <dgm:prSet presAssocID="{CD505E02-F2AD-4B78-87A3-E0DEED9734F4}" presName="Parent1" presStyleLbl="node1" presStyleIdx="0" presStyleCnt="6" custScaleX="1364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2F59F-D6FD-4672-A8F7-4EA5105E10FA}" type="pres">
      <dgm:prSet presAssocID="{CD505E02-F2AD-4B78-87A3-E0DEED9734F4}" presName="Childtext1" presStyleLbl="revTx" presStyleIdx="0" presStyleCnt="3" custScaleX="763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3D20C-9C03-4F93-BA52-DEE46FEE6BBA}" type="pres">
      <dgm:prSet presAssocID="{CD505E02-F2AD-4B78-87A3-E0DEED9734F4}" presName="BalanceSpacing" presStyleCnt="0"/>
      <dgm:spPr/>
      <dgm:t>
        <a:bodyPr/>
        <a:lstStyle/>
        <a:p>
          <a:endParaRPr lang="ru-RU"/>
        </a:p>
      </dgm:t>
    </dgm:pt>
    <dgm:pt modelId="{7DEAFDAD-C29D-4CFD-8186-985C0D8443C5}" type="pres">
      <dgm:prSet presAssocID="{CD505E02-F2AD-4B78-87A3-E0DEED9734F4}" presName="BalanceSpacing1" presStyleCnt="0"/>
      <dgm:spPr/>
      <dgm:t>
        <a:bodyPr/>
        <a:lstStyle/>
        <a:p>
          <a:endParaRPr lang="ru-RU"/>
        </a:p>
      </dgm:t>
    </dgm:pt>
    <dgm:pt modelId="{D1A65AD5-C41F-4A63-9FC8-CECBCAE6AD2E}" type="pres">
      <dgm:prSet presAssocID="{4B629CC6-94F5-43C7-AB32-489E20BD7FF7}" presName="Accent1Text" presStyleLbl="node1" presStyleIdx="1" presStyleCnt="6" custScaleX="131380" custScaleY="96785"/>
      <dgm:spPr/>
      <dgm:t>
        <a:bodyPr/>
        <a:lstStyle/>
        <a:p>
          <a:endParaRPr lang="ru-RU"/>
        </a:p>
      </dgm:t>
    </dgm:pt>
    <dgm:pt modelId="{0C72ABDC-4E8A-4442-8FE4-C260670FFC32}" type="pres">
      <dgm:prSet presAssocID="{4B629CC6-94F5-43C7-AB32-489E20BD7FF7}" presName="spaceBetweenRectangles" presStyleCnt="0"/>
      <dgm:spPr/>
      <dgm:t>
        <a:bodyPr/>
        <a:lstStyle/>
        <a:p>
          <a:endParaRPr lang="ru-RU"/>
        </a:p>
      </dgm:t>
    </dgm:pt>
    <dgm:pt modelId="{0EAC15DB-CE63-4DEE-8A8D-DC29E27D28FC}" type="pres">
      <dgm:prSet presAssocID="{7EC48338-69B8-462B-B810-457BCEBE1FB8}" presName="composite" presStyleCnt="0"/>
      <dgm:spPr/>
      <dgm:t>
        <a:bodyPr/>
        <a:lstStyle/>
        <a:p>
          <a:endParaRPr lang="ru-RU"/>
        </a:p>
      </dgm:t>
    </dgm:pt>
    <dgm:pt modelId="{1E54D526-76E2-4C27-B20C-AE7CB7216D04}" type="pres">
      <dgm:prSet presAssocID="{7EC48338-69B8-462B-B810-457BCEBE1FB8}" presName="Parent1" presStyleLbl="node1" presStyleIdx="2" presStyleCnt="6" custScaleX="1303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7D370-DF78-4266-BAAF-3E71E1033A65}" type="pres">
      <dgm:prSet presAssocID="{7EC48338-69B8-462B-B810-457BCEBE1FB8}" presName="Childtext1" presStyleLbl="revTx" presStyleIdx="1" presStyleCnt="3" custScaleX="82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A71A0-D087-4FA1-ADFC-B2EB313D447D}" type="pres">
      <dgm:prSet presAssocID="{7EC48338-69B8-462B-B810-457BCEBE1FB8}" presName="BalanceSpacing" presStyleCnt="0"/>
      <dgm:spPr/>
      <dgm:t>
        <a:bodyPr/>
        <a:lstStyle/>
        <a:p>
          <a:endParaRPr lang="ru-RU"/>
        </a:p>
      </dgm:t>
    </dgm:pt>
    <dgm:pt modelId="{E264BE58-8E0C-409B-90E9-3093F983861B}" type="pres">
      <dgm:prSet presAssocID="{7EC48338-69B8-462B-B810-457BCEBE1FB8}" presName="BalanceSpacing1" presStyleCnt="0"/>
      <dgm:spPr/>
      <dgm:t>
        <a:bodyPr/>
        <a:lstStyle/>
        <a:p>
          <a:endParaRPr lang="ru-RU"/>
        </a:p>
      </dgm:t>
    </dgm:pt>
    <dgm:pt modelId="{6A3771C8-86A6-42CD-9492-F2D893E84B97}" type="pres">
      <dgm:prSet presAssocID="{225682B0-C1FF-408B-A39A-81116D4D929B}" presName="Accent1Text" presStyleLbl="node1" presStyleIdx="3" presStyleCnt="6" custScaleX="117702"/>
      <dgm:spPr/>
      <dgm:t>
        <a:bodyPr/>
        <a:lstStyle/>
        <a:p>
          <a:endParaRPr lang="ru-RU"/>
        </a:p>
      </dgm:t>
    </dgm:pt>
    <dgm:pt modelId="{7D6D9115-469C-4C62-90E7-7DDA708B5FB3}" type="pres">
      <dgm:prSet presAssocID="{225682B0-C1FF-408B-A39A-81116D4D929B}" presName="spaceBetweenRectangles" presStyleCnt="0"/>
      <dgm:spPr/>
      <dgm:t>
        <a:bodyPr/>
        <a:lstStyle/>
        <a:p>
          <a:endParaRPr lang="ru-RU"/>
        </a:p>
      </dgm:t>
    </dgm:pt>
    <dgm:pt modelId="{94027E5B-5D6A-4CE1-B6AC-AAE76BEBF18B}" type="pres">
      <dgm:prSet presAssocID="{C95AA2E0-2315-4B58-BAB2-78EF6B5ECE77}" presName="composite" presStyleCnt="0"/>
      <dgm:spPr/>
      <dgm:t>
        <a:bodyPr/>
        <a:lstStyle/>
        <a:p>
          <a:endParaRPr lang="ru-RU"/>
        </a:p>
      </dgm:t>
    </dgm:pt>
    <dgm:pt modelId="{A679B579-17A5-4325-8376-F31D8153A116}" type="pres">
      <dgm:prSet presAssocID="{C95AA2E0-2315-4B58-BAB2-78EF6B5ECE77}" presName="Parent1" presStyleLbl="node1" presStyleIdx="4" presStyleCnt="6" custScaleX="1265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8798E-9F79-4D60-9263-ACACBFD3848E}" type="pres">
      <dgm:prSet presAssocID="{C95AA2E0-2315-4B58-BAB2-78EF6B5ECE77}" presName="Childtext1" presStyleLbl="revTx" presStyleIdx="2" presStyleCnt="3" custScaleX="840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06F87-0B95-4334-A1F5-BAE3A2321CA9}" type="pres">
      <dgm:prSet presAssocID="{C95AA2E0-2315-4B58-BAB2-78EF6B5ECE77}" presName="BalanceSpacing" presStyleCnt="0"/>
      <dgm:spPr/>
      <dgm:t>
        <a:bodyPr/>
        <a:lstStyle/>
        <a:p>
          <a:endParaRPr lang="ru-RU"/>
        </a:p>
      </dgm:t>
    </dgm:pt>
    <dgm:pt modelId="{657855A6-2EE4-404A-A712-47EB8BD3C02F}" type="pres">
      <dgm:prSet presAssocID="{C95AA2E0-2315-4B58-BAB2-78EF6B5ECE77}" presName="BalanceSpacing1" presStyleCnt="0"/>
      <dgm:spPr/>
      <dgm:t>
        <a:bodyPr/>
        <a:lstStyle/>
        <a:p>
          <a:endParaRPr lang="ru-RU"/>
        </a:p>
      </dgm:t>
    </dgm:pt>
    <dgm:pt modelId="{466280FB-4B3C-4BAE-A166-8711325AC4BE}" type="pres">
      <dgm:prSet presAssocID="{B9431545-AB12-45C6-852C-AF47B5C34952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9D086CC8-8DCF-4FED-93A9-16688FA61AA1}" type="presOf" srcId="{CD505E02-F2AD-4B78-87A3-E0DEED9734F4}" destId="{2BAA5929-CFBD-4EDE-8DA5-A3776505E786}" srcOrd="0" destOrd="0" presId="urn:microsoft.com/office/officeart/2008/layout/AlternatingHexagons"/>
    <dgm:cxn modelId="{FD72DF82-EDD0-4117-BCD7-5EDFD0A64D7D}" srcId="{22376D0E-7C51-4237-AFC6-93D8FE222CC3}" destId="{7EC48338-69B8-462B-B810-457BCEBE1FB8}" srcOrd="1" destOrd="0" parTransId="{869837BA-159F-45F8-9BD9-5B11D9E7CD86}" sibTransId="{225682B0-C1FF-408B-A39A-81116D4D929B}"/>
    <dgm:cxn modelId="{F77A4607-F6C4-4D0A-9B6F-CCD42722537D}" srcId="{22376D0E-7C51-4237-AFC6-93D8FE222CC3}" destId="{C95AA2E0-2315-4B58-BAB2-78EF6B5ECE77}" srcOrd="2" destOrd="0" parTransId="{3EAD6C11-C537-4AB5-BDBC-585299EE6327}" sibTransId="{B9431545-AB12-45C6-852C-AF47B5C34952}"/>
    <dgm:cxn modelId="{42EC6438-6855-402D-ADD9-3E0CB8DB24E3}" type="presOf" srcId="{C95AA2E0-2315-4B58-BAB2-78EF6B5ECE77}" destId="{A679B579-17A5-4325-8376-F31D8153A116}" srcOrd="0" destOrd="0" presId="urn:microsoft.com/office/officeart/2008/layout/AlternatingHexagons"/>
    <dgm:cxn modelId="{9B126F1F-5744-4666-9786-4005316DCBFE}" srcId="{CD505E02-F2AD-4B78-87A3-E0DEED9734F4}" destId="{07296E70-C8AD-4478-9233-FBA4AA6C9473}" srcOrd="0" destOrd="0" parTransId="{08E2B1CF-48AC-490F-BAFD-94487453B580}" sibTransId="{302194F2-90B6-494F-97D5-8C6BDE965341}"/>
    <dgm:cxn modelId="{FCA7A512-4346-4B13-A815-83BEE9CFAF7D}" type="presOf" srcId="{22376D0E-7C51-4237-AFC6-93D8FE222CC3}" destId="{31B10304-D1B5-4CC4-A120-A35B566D7A78}" srcOrd="0" destOrd="0" presId="urn:microsoft.com/office/officeart/2008/layout/AlternatingHexagons"/>
    <dgm:cxn modelId="{FB283AAF-A7CC-4821-ADEF-B72CDBAB2391}" type="presOf" srcId="{7EC48338-69B8-462B-B810-457BCEBE1FB8}" destId="{1E54D526-76E2-4C27-B20C-AE7CB7216D04}" srcOrd="0" destOrd="0" presId="urn:microsoft.com/office/officeart/2008/layout/AlternatingHexagons"/>
    <dgm:cxn modelId="{19EF1EB7-E9E8-4F5B-A29E-E99A70FB645D}" type="presOf" srcId="{225682B0-C1FF-408B-A39A-81116D4D929B}" destId="{6A3771C8-86A6-42CD-9492-F2D893E84B97}" srcOrd="0" destOrd="0" presId="urn:microsoft.com/office/officeart/2008/layout/AlternatingHexagons"/>
    <dgm:cxn modelId="{B6DCF0DA-14F8-419C-98C2-FC9C7D67FE50}" type="presOf" srcId="{05623AF0-51F1-430B-82BB-9FA4CC162212}" destId="{AA77D370-DF78-4266-BAAF-3E71E1033A65}" srcOrd="0" destOrd="0" presId="urn:microsoft.com/office/officeart/2008/layout/AlternatingHexagons"/>
    <dgm:cxn modelId="{73D067BC-9CFF-4EB4-8B52-7A0D3FCFABB9}" type="presOf" srcId="{4B629CC6-94F5-43C7-AB32-489E20BD7FF7}" destId="{D1A65AD5-C41F-4A63-9FC8-CECBCAE6AD2E}" srcOrd="0" destOrd="0" presId="urn:microsoft.com/office/officeart/2008/layout/AlternatingHexagons"/>
    <dgm:cxn modelId="{A34D0C3D-D060-434D-A4CB-F9DD553B012A}" srcId="{22376D0E-7C51-4237-AFC6-93D8FE222CC3}" destId="{CD505E02-F2AD-4B78-87A3-E0DEED9734F4}" srcOrd="0" destOrd="0" parTransId="{C50B99DF-78A4-4765-953C-D02516CEA865}" sibTransId="{4B629CC6-94F5-43C7-AB32-489E20BD7FF7}"/>
    <dgm:cxn modelId="{43E7971F-F001-436D-8087-BFCE5BE125C9}" type="presOf" srcId="{07296E70-C8AD-4478-9233-FBA4AA6C9473}" destId="{C022F59F-D6FD-4672-A8F7-4EA5105E10FA}" srcOrd="0" destOrd="0" presId="urn:microsoft.com/office/officeart/2008/layout/AlternatingHexagons"/>
    <dgm:cxn modelId="{73C672D9-18FD-43A0-AB13-2E3455DCDDE0}" type="presOf" srcId="{434D5C4B-0A95-4FF3-9C5E-0F4855776A64}" destId="{BB68798E-9F79-4D60-9263-ACACBFD3848E}" srcOrd="0" destOrd="0" presId="urn:microsoft.com/office/officeart/2008/layout/AlternatingHexagons"/>
    <dgm:cxn modelId="{608DFF42-FE8D-4B62-AA85-FB4ACFC9FC9A}" type="presOf" srcId="{B9431545-AB12-45C6-852C-AF47B5C34952}" destId="{466280FB-4B3C-4BAE-A166-8711325AC4BE}" srcOrd="0" destOrd="0" presId="urn:microsoft.com/office/officeart/2008/layout/AlternatingHexagons"/>
    <dgm:cxn modelId="{2801B1EE-A9C1-465C-A7FE-8841ED4DEC61}" srcId="{7EC48338-69B8-462B-B810-457BCEBE1FB8}" destId="{05623AF0-51F1-430B-82BB-9FA4CC162212}" srcOrd="0" destOrd="0" parTransId="{E86D3AD9-BDD1-4D77-B427-E6B88DEA9922}" sibTransId="{512A0CA9-D9CA-4275-A920-2F59B2041646}"/>
    <dgm:cxn modelId="{62B389A9-4C5C-4A00-90A0-6E11683929FF}" srcId="{C95AA2E0-2315-4B58-BAB2-78EF6B5ECE77}" destId="{434D5C4B-0A95-4FF3-9C5E-0F4855776A64}" srcOrd="0" destOrd="0" parTransId="{935D49A9-17EF-4507-958A-10CB9A71AF01}" sibTransId="{F8F100BB-BD9F-4489-BE98-19B0D112B2AF}"/>
    <dgm:cxn modelId="{90F26EC3-4E81-4062-B78F-ABE56C262CC8}" type="presParOf" srcId="{31B10304-D1B5-4CC4-A120-A35B566D7A78}" destId="{397B5F7F-2C65-4A24-A1D9-DDEC120152C1}" srcOrd="0" destOrd="0" presId="urn:microsoft.com/office/officeart/2008/layout/AlternatingHexagons"/>
    <dgm:cxn modelId="{35CFF5FC-4960-4D5A-A5CA-87A9CDD55687}" type="presParOf" srcId="{397B5F7F-2C65-4A24-A1D9-DDEC120152C1}" destId="{2BAA5929-CFBD-4EDE-8DA5-A3776505E786}" srcOrd="0" destOrd="0" presId="urn:microsoft.com/office/officeart/2008/layout/AlternatingHexagons"/>
    <dgm:cxn modelId="{1BCF2135-69DF-4F76-8139-B2F81E543E46}" type="presParOf" srcId="{397B5F7F-2C65-4A24-A1D9-DDEC120152C1}" destId="{C022F59F-D6FD-4672-A8F7-4EA5105E10FA}" srcOrd="1" destOrd="0" presId="urn:microsoft.com/office/officeart/2008/layout/AlternatingHexagons"/>
    <dgm:cxn modelId="{3EE37C79-02DD-476E-8E4E-378EB487701C}" type="presParOf" srcId="{397B5F7F-2C65-4A24-A1D9-DDEC120152C1}" destId="{A6F3D20C-9C03-4F93-BA52-DEE46FEE6BBA}" srcOrd="2" destOrd="0" presId="urn:microsoft.com/office/officeart/2008/layout/AlternatingHexagons"/>
    <dgm:cxn modelId="{808D5519-B02D-449E-B79B-FE55F091915A}" type="presParOf" srcId="{397B5F7F-2C65-4A24-A1D9-DDEC120152C1}" destId="{7DEAFDAD-C29D-4CFD-8186-985C0D8443C5}" srcOrd="3" destOrd="0" presId="urn:microsoft.com/office/officeart/2008/layout/AlternatingHexagons"/>
    <dgm:cxn modelId="{66EA631A-1E09-44E9-868D-98D1EFA73BD0}" type="presParOf" srcId="{397B5F7F-2C65-4A24-A1D9-DDEC120152C1}" destId="{D1A65AD5-C41F-4A63-9FC8-CECBCAE6AD2E}" srcOrd="4" destOrd="0" presId="urn:microsoft.com/office/officeart/2008/layout/AlternatingHexagons"/>
    <dgm:cxn modelId="{18855E06-377C-4765-AF0D-46097AF792F0}" type="presParOf" srcId="{31B10304-D1B5-4CC4-A120-A35B566D7A78}" destId="{0C72ABDC-4E8A-4442-8FE4-C260670FFC32}" srcOrd="1" destOrd="0" presId="urn:microsoft.com/office/officeart/2008/layout/AlternatingHexagons"/>
    <dgm:cxn modelId="{A64B24F2-76B9-4006-946A-B0DAC9275250}" type="presParOf" srcId="{31B10304-D1B5-4CC4-A120-A35B566D7A78}" destId="{0EAC15DB-CE63-4DEE-8A8D-DC29E27D28FC}" srcOrd="2" destOrd="0" presId="urn:microsoft.com/office/officeart/2008/layout/AlternatingHexagons"/>
    <dgm:cxn modelId="{415F1A72-C52B-4CBE-AF37-241ED61B5517}" type="presParOf" srcId="{0EAC15DB-CE63-4DEE-8A8D-DC29E27D28FC}" destId="{1E54D526-76E2-4C27-B20C-AE7CB7216D04}" srcOrd="0" destOrd="0" presId="urn:microsoft.com/office/officeart/2008/layout/AlternatingHexagons"/>
    <dgm:cxn modelId="{0B0D4C1B-9E68-4C2F-A9F3-DBA3C000AA12}" type="presParOf" srcId="{0EAC15DB-CE63-4DEE-8A8D-DC29E27D28FC}" destId="{AA77D370-DF78-4266-BAAF-3E71E1033A65}" srcOrd="1" destOrd="0" presId="urn:microsoft.com/office/officeart/2008/layout/AlternatingHexagons"/>
    <dgm:cxn modelId="{62FE7511-619E-40F4-8E6C-0F930429D21A}" type="presParOf" srcId="{0EAC15DB-CE63-4DEE-8A8D-DC29E27D28FC}" destId="{1B5A71A0-D087-4FA1-ADFC-B2EB313D447D}" srcOrd="2" destOrd="0" presId="urn:microsoft.com/office/officeart/2008/layout/AlternatingHexagons"/>
    <dgm:cxn modelId="{3C4118D6-A4BF-4C26-911F-0C1A624CD064}" type="presParOf" srcId="{0EAC15DB-CE63-4DEE-8A8D-DC29E27D28FC}" destId="{E264BE58-8E0C-409B-90E9-3093F983861B}" srcOrd="3" destOrd="0" presId="urn:microsoft.com/office/officeart/2008/layout/AlternatingHexagons"/>
    <dgm:cxn modelId="{6FB197A6-9BAD-47E0-8A09-06D55AC733D5}" type="presParOf" srcId="{0EAC15DB-CE63-4DEE-8A8D-DC29E27D28FC}" destId="{6A3771C8-86A6-42CD-9492-F2D893E84B97}" srcOrd="4" destOrd="0" presId="urn:microsoft.com/office/officeart/2008/layout/AlternatingHexagons"/>
    <dgm:cxn modelId="{43D383FC-8A53-440F-9D17-A1E77F473EAA}" type="presParOf" srcId="{31B10304-D1B5-4CC4-A120-A35B566D7A78}" destId="{7D6D9115-469C-4C62-90E7-7DDA708B5FB3}" srcOrd="3" destOrd="0" presId="urn:microsoft.com/office/officeart/2008/layout/AlternatingHexagons"/>
    <dgm:cxn modelId="{C46545DA-33CB-4683-850B-74B7875EB850}" type="presParOf" srcId="{31B10304-D1B5-4CC4-A120-A35B566D7A78}" destId="{94027E5B-5D6A-4CE1-B6AC-AAE76BEBF18B}" srcOrd="4" destOrd="0" presId="urn:microsoft.com/office/officeart/2008/layout/AlternatingHexagons"/>
    <dgm:cxn modelId="{B182CC20-5A2F-4853-A606-49207A574B07}" type="presParOf" srcId="{94027E5B-5D6A-4CE1-B6AC-AAE76BEBF18B}" destId="{A679B579-17A5-4325-8376-F31D8153A116}" srcOrd="0" destOrd="0" presId="urn:microsoft.com/office/officeart/2008/layout/AlternatingHexagons"/>
    <dgm:cxn modelId="{A68AE580-FAA2-4CC1-A26C-2A9A491C4678}" type="presParOf" srcId="{94027E5B-5D6A-4CE1-B6AC-AAE76BEBF18B}" destId="{BB68798E-9F79-4D60-9263-ACACBFD3848E}" srcOrd="1" destOrd="0" presId="urn:microsoft.com/office/officeart/2008/layout/AlternatingHexagons"/>
    <dgm:cxn modelId="{0BB94672-9127-4D4B-B7B2-D09169F4AFB8}" type="presParOf" srcId="{94027E5B-5D6A-4CE1-B6AC-AAE76BEBF18B}" destId="{7BF06F87-0B95-4334-A1F5-BAE3A2321CA9}" srcOrd="2" destOrd="0" presId="urn:microsoft.com/office/officeart/2008/layout/AlternatingHexagons"/>
    <dgm:cxn modelId="{01F15E1A-5E00-4530-9995-EEFE9696D71B}" type="presParOf" srcId="{94027E5B-5D6A-4CE1-B6AC-AAE76BEBF18B}" destId="{657855A6-2EE4-404A-A712-47EB8BD3C02F}" srcOrd="3" destOrd="0" presId="urn:microsoft.com/office/officeart/2008/layout/AlternatingHexagons"/>
    <dgm:cxn modelId="{C84E8A81-4072-49C8-A460-BF3D44F4FB94}" type="presParOf" srcId="{94027E5B-5D6A-4CE1-B6AC-AAE76BEBF18B}" destId="{466280FB-4B3C-4BAE-A166-8711325AC4B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6FBBFF-F769-4AE3-B619-7643394F0C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85D792-215A-4172-8917-E8B5097F12A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dirty="0" smtClean="0"/>
            <a:t>80% преступников берут информацию о своих жертвах из социальных сетей</a:t>
          </a:r>
          <a:endParaRPr lang="ru-RU" sz="2800" dirty="0"/>
        </a:p>
      </dgm:t>
    </dgm:pt>
    <dgm:pt modelId="{65E73853-7ABF-4402-8034-7D97CEF8EF4A}" type="sibTrans" cxnId="{20BADA8F-163E-4876-97A4-78415C228B76}">
      <dgm:prSet/>
      <dgm:spPr/>
      <dgm:t>
        <a:bodyPr/>
        <a:lstStyle/>
        <a:p>
          <a:endParaRPr lang="ru-RU"/>
        </a:p>
      </dgm:t>
    </dgm:pt>
    <dgm:pt modelId="{B150E3CE-16E3-4AD5-A9D0-CADFE3CE44DF}" type="parTrans" cxnId="{20BADA8F-163E-4876-97A4-78415C228B76}">
      <dgm:prSet/>
      <dgm:spPr/>
      <dgm:t>
        <a:bodyPr/>
        <a:lstStyle/>
        <a:p>
          <a:endParaRPr lang="ru-RU"/>
        </a:p>
      </dgm:t>
    </dgm:pt>
    <dgm:pt modelId="{42C25777-0D0C-446F-B51A-BEE49769F36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dirty="0" smtClean="0"/>
            <a:t>Личная информация используется для совершения таких преступлений как: шантаж, вымогательство, оскорбление, клевета, киднеппинг, хищение, доведение до самоубийства.</a:t>
          </a:r>
          <a:endParaRPr lang="ru-RU" sz="2800" dirty="0"/>
        </a:p>
      </dgm:t>
    </dgm:pt>
    <dgm:pt modelId="{DEB643A2-AB31-4DC6-BBB9-810E67723915}" type="parTrans" cxnId="{81F5FFBF-F382-40DA-88DA-DC5EEC765F5C}">
      <dgm:prSet/>
      <dgm:spPr/>
      <dgm:t>
        <a:bodyPr/>
        <a:lstStyle/>
        <a:p>
          <a:endParaRPr lang="ru-RU"/>
        </a:p>
      </dgm:t>
    </dgm:pt>
    <dgm:pt modelId="{6000865B-4A01-4F2D-98F2-03E204C712C1}" type="sibTrans" cxnId="{81F5FFBF-F382-40DA-88DA-DC5EEC765F5C}">
      <dgm:prSet/>
      <dgm:spPr/>
      <dgm:t>
        <a:bodyPr/>
        <a:lstStyle/>
        <a:p>
          <a:endParaRPr lang="ru-RU"/>
        </a:p>
      </dgm:t>
    </dgm:pt>
    <dgm:pt modelId="{00408211-3468-4A3A-83FC-FEC7F043C63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800" dirty="0" err="1" smtClean="0"/>
            <a:t>Киберпреступники</a:t>
          </a:r>
          <a:r>
            <a:rPr lang="ru-RU" sz="2800" dirty="0" smtClean="0"/>
            <a:t> используют персональную информацию для кражи материальных ценностей  </a:t>
          </a:r>
          <a:endParaRPr lang="ru-RU" sz="2800" dirty="0"/>
        </a:p>
      </dgm:t>
    </dgm:pt>
    <dgm:pt modelId="{DDD74EDB-80BC-4C4B-A811-50CBFAFD5AB2}" type="parTrans" cxnId="{5EEB0F60-F1E9-4154-9822-5C1E95D7290D}">
      <dgm:prSet/>
      <dgm:spPr/>
      <dgm:t>
        <a:bodyPr/>
        <a:lstStyle/>
        <a:p>
          <a:endParaRPr lang="ru-RU"/>
        </a:p>
      </dgm:t>
    </dgm:pt>
    <dgm:pt modelId="{87BFABC4-8FD5-4863-899B-BC1583F899DB}" type="sibTrans" cxnId="{5EEB0F60-F1E9-4154-9822-5C1E95D7290D}">
      <dgm:prSet/>
      <dgm:spPr/>
      <dgm:t>
        <a:bodyPr/>
        <a:lstStyle/>
        <a:p>
          <a:endParaRPr lang="ru-RU"/>
        </a:p>
      </dgm:t>
    </dgm:pt>
    <dgm:pt modelId="{2329719D-5A3F-4DA8-92AD-028F390D5AB9}" type="pres">
      <dgm:prSet presAssocID="{896FBBFF-F769-4AE3-B619-7643394F0C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3922E4-8CA2-4B06-B198-A2AC4630CD27}" type="pres">
      <dgm:prSet presAssocID="{896FBBFF-F769-4AE3-B619-7643394F0C18}" presName="Name1" presStyleCnt="0"/>
      <dgm:spPr/>
    </dgm:pt>
    <dgm:pt modelId="{04993EA5-2B0B-44AD-A943-E89D9B203515}" type="pres">
      <dgm:prSet presAssocID="{896FBBFF-F769-4AE3-B619-7643394F0C18}" presName="cycle" presStyleCnt="0"/>
      <dgm:spPr/>
    </dgm:pt>
    <dgm:pt modelId="{0A40963E-F0F5-4AC2-94C5-55C77D25E8C6}" type="pres">
      <dgm:prSet presAssocID="{896FBBFF-F769-4AE3-B619-7643394F0C18}" presName="srcNode" presStyleLbl="node1" presStyleIdx="0" presStyleCnt="3"/>
      <dgm:spPr/>
    </dgm:pt>
    <dgm:pt modelId="{EAA73ACF-3DEC-4E58-9473-1A50A52D6CD9}" type="pres">
      <dgm:prSet presAssocID="{896FBBFF-F769-4AE3-B619-7643394F0C18}" presName="conn" presStyleLbl="parChTrans1D2" presStyleIdx="0" presStyleCnt="1"/>
      <dgm:spPr/>
      <dgm:t>
        <a:bodyPr/>
        <a:lstStyle/>
        <a:p>
          <a:endParaRPr lang="ru-RU"/>
        </a:p>
      </dgm:t>
    </dgm:pt>
    <dgm:pt modelId="{DC9AA52E-F913-48C7-B09D-FD44F4E4BC2F}" type="pres">
      <dgm:prSet presAssocID="{896FBBFF-F769-4AE3-B619-7643394F0C18}" presName="extraNode" presStyleLbl="node1" presStyleIdx="0" presStyleCnt="3"/>
      <dgm:spPr/>
    </dgm:pt>
    <dgm:pt modelId="{75ECA74A-1733-4D1B-971A-C318A7BA447F}" type="pres">
      <dgm:prSet presAssocID="{896FBBFF-F769-4AE3-B619-7643394F0C18}" presName="dstNode" presStyleLbl="node1" presStyleIdx="0" presStyleCnt="3"/>
      <dgm:spPr/>
    </dgm:pt>
    <dgm:pt modelId="{71EEA4C8-1AE3-4931-9DFD-486FF4A6526C}" type="pres">
      <dgm:prSet presAssocID="{B985D792-215A-4172-8917-E8B5097F12AA}" presName="text_1" presStyleLbl="node1" presStyleIdx="0" presStyleCnt="3" custScaleY="94437" custLinFactNeighborX="-823" custLinFactNeighborY="-2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C730A-C0AA-4216-A82D-1FCE6E2965EA}" type="pres">
      <dgm:prSet presAssocID="{B985D792-215A-4172-8917-E8B5097F12AA}" presName="accent_1" presStyleCnt="0"/>
      <dgm:spPr/>
    </dgm:pt>
    <dgm:pt modelId="{E0C0CD92-863B-4D10-BCD9-59D4A12F5DA8}" type="pres">
      <dgm:prSet presAssocID="{B985D792-215A-4172-8917-E8B5097F12AA}" presName="accentRepeatNode" presStyleLbl="solidFgAcc1" presStyleIdx="0" presStyleCnt="3" custLinFactNeighborX="-10277" custLinFactNeighborY="-24408"/>
      <dgm:spPr/>
    </dgm:pt>
    <dgm:pt modelId="{53F46107-5803-4E3E-AEFD-C4B6EF85CC0C}" type="pres">
      <dgm:prSet presAssocID="{00408211-3468-4A3A-83FC-FEC7F043C630}" presName="text_2" presStyleLbl="node1" presStyleIdx="1" presStyleCnt="3" custScaleY="132064" custLinFactNeighborX="-87" custLinFactNeighborY="-31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7C4F0-47E1-4C61-A5CA-9C290DB7BDDA}" type="pres">
      <dgm:prSet presAssocID="{00408211-3468-4A3A-83FC-FEC7F043C630}" presName="accent_2" presStyleCnt="0"/>
      <dgm:spPr/>
    </dgm:pt>
    <dgm:pt modelId="{2140676E-4FD4-42AF-A111-A902E278317B}" type="pres">
      <dgm:prSet presAssocID="{00408211-3468-4A3A-83FC-FEC7F043C630}" presName="accentRepeatNode" presStyleLbl="solidFgAcc1" presStyleIdx="1" presStyleCnt="3" custLinFactNeighborX="-6025" custLinFactNeighborY="-22191"/>
      <dgm:spPr/>
    </dgm:pt>
    <dgm:pt modelId="{F2D0293B-DA91-40F5-9E27-ADB67ED77570}" type="pres">
      <dgm:prSet presAssocID="{42C25777-0D0C-446F-B51A-BEE49769F362}" presName="text_3" presStyleLbl="node1" presStyleIdx="2" presStyleCnt="3" custScaleX="99710" custScaleY="202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7F2E6-66FE-4774-9E23-CF5DF6BA7DFC}" type="pres">
      <dgm:prSet presAssocID="{42C25777-0D0C-446F-B51A-BEE49769F362}" presName="accent_3" presStyleCnt="0"/>
      <dgm:spPr/>
    </dgm:pt>
    <dgm:pt modelId="{FCA0D9D3-DDF3-43DC-8152-0C55CBD9EA27}" type="pres">
      <dgm:prSet presAssocID="{42C25777-0D0C-446F-B51A-BEE49769F362}" presName="accentRepeatNode" presStyleLbl="solidFgAcc1" presStyleIdx="2" presStyleCnt="3" custLinFactNeighborX="833" custLinFactNeighborY="-31827"/>
      <dgm:spPr/>
    </dgm:pt>
  </dgm:ptLst>
  <dgm:cxnLst>
    <dgm:cxn modelId="{56C984F6-18AE-48E1-ADA9-DEFF8612F0DE}" type="presOf" srcId="{896FBBFF-F769-4AE3-B619-7643394F0C18}" destId="{2329719D-5A3F-4DA8-92AD-028F390D5AB9}" srcOrd="0" destOrd="0" presId="urn:microsoft.com/office/officeart/2008/layout/VerticalCurvedList"/>
    <dgm:cxn modelId="{81F5FFBF-F382-40DA-88DA-DC5EEC765F5C}" srcId="{896FBBFF-F769-4AE3-B619-7643394F0C18}" destId="{42C25777-0D0C-446F-B51A-BEE49769F362}" srcOrd="2" destOrd="0" parTransId="{DEB643A2-AB31-4DC6-BBB9-810E67723915}" sibTransId="{6000865B-4A01-4F2D-98F2-03E204C712C1}"/>
    <dgm:cxn modelId="{20BADA8F-163E-4876-97A4-78415C228B76}" srcId="{896FBBFF-F769-4AE3-B619-7643394F0C18}" destId="{B985D792-215A-4172-8917-E8B5097F12AA}" srcOrd="0" destOrd="0" parTransId="{B150E3CE-16E3-4AD5-A9D0-CADFE3CE44DF}" sibTransId="{65E73853-7ABF-4402-8034-7D97CEF8EF4A}"/>
    <dgm:cxn modelId="{C552E02E-D5EC-4CBC-BD93-AB19031E9C81}" type="presOf" srcId="{B985D792-215A-4172-8917-E8B5097F12AA}" destId="{71EEA4C8-1AE3-4931-9DFD-486FF4A6526C}" srcOrd="0" destOrd="0" presId="urn:microsoft.com/office/officeart/2008/layout/VerticalCurvedList"/>
    <dgm:cxn modelId="{E59AF260-CD32-4516-B2D0-2242955C4F27}" type="presOf" srcId="{65E73853-7ABF-4402-8034-7D97CEF8EF4A}" destId="{EAA73ACF-3DEC-4E58-9473-1A50A52D6CD9}" srcOrd="0" destOrd="0" presId="urn:microsoft.com/office/officeart/2008/layout/VerticalCurvedList"/>
    <dgm:cxn modelId="{5420F5D0-3FDA-4259-80B3-0B1703FF101C}" type="presOf" srcId="{00408211-3468-4A3A-83FC-FEC7F043C630}" destId="{53F46107-5803-4E3E-AEFD-C4B6EF85CC0C}" srcOrd="0" destOrd="0" presId="urn:microsoft.com/office/officeart/2008/layout/VerticalCurvedList"/>
    <dgm:cxn modelId="{EA13DE2A-E503-49B4-B024-C730AC239745}" type="presOf" srcId="{42C25777-0D0C-446F-B51A-BEE49769F362}" destId="{F2D0293B-DA91-40F5-9E27-ADB67ED77570}" srcOrd="0" destOrd="0" presId="urn:microsoft.com/office/officeart/2008/layout/VerticalCurvedList"/>
    <dgm:cxn modelId="{5EEB0F60-F1E9-4154-9822-5C1E95D7290D}" srcId="{896FBBFF-F769-4AE3-B619-7643394F0C18}" destId="{00408211-3468-4A3A-83FC-FEC7F043C630}" srcOrd="1" destOrd="0" parTransId="{DDD74EDB-80BC-4C4B-A811-50CBFAFD5AB2}" sibTransId="{87BFABC4-8FD5-4863-899B-BC1583F899DB}"/>
    <dgm:cxn modelId="{3C841D92-65A3-4B63-BB76-9BB6C24C6CC7}" type="presParOf" srcId="{2329719D-5A3F-4DA8-92AD-028F390D5AB9}" destId="{323922E4-8CA2-4B06-B198-A2AC4630CD27}" srcOrd="0" destOrd="0" presId="urn:microsoft.com/office/officeart/2008/layout/VerticalCurvedList"/>
    <dgm:cxn modelId="{AF72DB68-FDBA-4C85-B385-A54A8F1B1088}" type="presParOf" srcId="{323922E4-8CA2-4B06-B198-A2AC4630CD27}" destId="{04993EA5-2B0B-44AD-A943-E89D9B203515}" srcOrd="0" destOrd="0" presId="urn:microsoft.com/office/officeart/2008/layout/VerticalCurvedList"/>
    <dgm:cxn modelId="{97AC95CD-C5C9-4B2F-B7BA-6B7FA7DF32F2}" type="presParOf" srcId="{04993EA5-2B0B-44AD-A943-E89D9B203515}" destId="{0A40963E-F0F5-4AC2-94C5-55C77D25E8C6}" srcOrd="0" destOrd="0" presId="urn:microsoft.com/office/officeart/2008/layout/VerticalCurvedList"/>
    <dgm:cxn modelId="{29B6129E-207F-4161-9579-66DBC2E395D3}" type="presParOf" srcId="{04993EA5-2B0B-44AD-A943-E89D9B203515}" destId="{EAA73ACF-3DEC-4E58-9473-1A50A52D6CD9}" srcOrd="1" destOrd="0" presId="urn:microsoft.com/office/officeart/2008/layout/VerticalCurvedList"/>
    <dgm:cxn modelId="{1DD1A0EB-079F-4E67-BE42-B1F90E19384E}" type="presParOf" srcId="{04993EA5-2B0B-44AD-A943-E89D9B203515}" destId="{DC9AA52E-F913-48C7-B09D-FD44F4E4BC2F}" srcOrd="2" destOrd="0" presId="urn:microsoft.com/office/officeart/2008/layout/VerticalCurvedList"/>
    <dgm:cxn modelId="{BCD93DF1-2922-470B-924F-EBE41312534D}" type="presParOf" srcId="{04993EA5-2B0B-44AD-A943-E89D9B203515}" destId="{75ECA74A-1733-4D1B-971A-C318A7BA447F}" srcOrd="3" destOrd="0" presId="urn:microsoft.com/office/officeart/2008/layout/VerticalCurvedList"/>
    <dgm:cxn modelId="{D777195E-CCB6-48DE-A461-45F7A1F00143}" type="presParOf" srcId="{323922E4-8CA2-4B06-B198-A2AC4630CD27}" destId="{71EEA4C8-1AE3-4931-9DFD-486FF4A6526C}" srcOrd="1" destOrd="0" presId="urn:microsoft.com/office/officeart/2008/layout/VerticalCurvedList"/>
    <dgm:cxn modelId="{294A2A16-072B-4760-84A8-A3D086E2FCAD}" type="presParOf" srcId="{323922E4-8CA2-4B06-B198-A2AC4630CD27}" destId="{E5FC730A-C0AA-4216-A82D-1FCE6E2965EA}" srcOrd="2" destOrd="0" presId="urn:microsoft.com/office/officeart/2008/layout/VerticalCurvedList"/>
    <dgm:cxn modelId="{5C080F20-D337-4B2C-9D85-4A5A1C3BF33D}" type="presParOf" srcId="{E5FC730A-C0AA-4216-A82D-1FCE6E2965EA}" destId="{E0C0CD92-863B-4D10-BCD9-59D4A12F5DA8}" srcOrd="0" destOrd="0" presId="urn:microsoft.com/office/officeart/2008/layout/VerticalCurvedList"/>
    <dgm:cxn modelId="{66FB5E76-018E-4CA3-8AD1-A23AA424AF82}" type="presParOf" srcId="{323922E4-8CA2-4B06-B198-A2AC4630CD27}" destId="{53F46107-5803-4E3E-AEFD-C4B6EF85CC0C}" srcOrd="3" destOrd="0" presId="urn:microsoft.com/office/officeart/2008/layout/VerticalCurvedList"/>
    <dgm:cxn modelId="{BC010113-E312-450A-BC3C-0D64EB15BB52}" type="presParOf" srcId="{323922E4-8CA2-4B06-B198-A2AC4630CD27}" destId="{8CA7C4F0-47E1-4C61-A5CA-9C290DB7BDDA}" srcOrd="4" destOrd="0" presId="urn:microsoft.com/office/officeart/2008/layout/VerticalCurvedList"/>
    <dgm:cxn modelId="{D1DE6454-1A4F-4FF7-BD34-4011F694D8EC}" type="presParOf" srcId="{8CA7C4F0-47E1-4C61-A5CA-9C290DB7BDDA}" destId="{2140676E-4FD4-42AF-A111-A902E278317B}" srcOrd="0" destOrd="0" presId="urn:microsoft.com/office/officeart/2008/layout/VerticalCurvedList"/>
    <dgm:cxn modelId="{91DB7A00-F730-4475-8EDB-E9E3CC17040E}" type="presParOf" srcId="{323922E4-8CA2-4B06-B198-A2AC4630CD27}" destId="{F2D0293B-DA91-40F5-9E27-ADB67ED77570}" srcOrd="5" destOrd="0" presId="urn:microsoft.com/office/officeart/2008/layout/VerticalCurvedList"/>
    <dgm:cxn modelId="{B24C5297-659B-4660-B7A1-DC7509E05CC6}" type="presParOf" srcId="{323922E4-8CA2-4B06-B198-A2AC4630CD27}" destId="{9157F2E6-66FE-4774-9E23-CF5DF6BA7DFC}" srcOrd="6" destOrd="0" presId="urn:microsoft.com/office/officeart/2008/layout/VerticalCurvedList"/>
    <dgm:cxn modelId="{8CC71990-DCCF-445F-B954-9F517364535F}" type="presParOf" srcId="{9157F2E6-66FE-4774-9E23-CF5DF6BA7DFC}" destId="{FCA0D9D3-DDF3-43DC-8152-0C55CBD9EA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5A991D-C003-4C9A-894E-4BB4646F5FE0}" type="doc">
      <dgm:prSet loTypeId="urn:microsoft.com/office/officeart/2005/8/layout/defaul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369A2D3-39FB-4096-98BF-06DB6CFABBC0}">
      <dgm:prSet phldrT="[Текст]" custT="1"/>
      <dgm:spPr/>
      <dgm:t>
        <a:bodyPr/>
        <a:lstStyle/>
        <a:p>
          <a:r>
            <a:rPr lang="ru-RU" sz="1800" b="1" dirty="0" smtClean="0"/>
            <a:t>Персональные данные – твоя  частная собственность, прежде чем публиковать и (или) передавать их, подумай, нужно ли это?</a:t>
          </a:r>
          <a:endParaRPr lang="ru-RU" sz="1800" b="1" dirty="0"/>
        </a:p>
      </dgm:t>
    </dgm:pt>
    <dgm:pt modelId="{382EF3C1-FCFA-4223-B03E-354E20CE5196}" type="parTrans" cxnId="{680F8A5E-2460-438F-A200-243349F19F30}">
      <dgm:prSet/>
      <dgm:spPr/>
      <dgm:t>
        <a:bodyPr/>
        <a:lstStyle/>
        <a:p>
          <a:endParaRPr lang="ru-RU"/>
        </a:p>
      </dgm:t>
    </dgm:pt>
    <dgm:pt modelId="{577A5EE1-CB50-49F5-945A-45A3B81F02AA}" type="sibTrans" cxnId="{680F8A5E-2460-438F-A200-243349F19F30}">
      <dgm:prSet/>
      <dgm:spPr/>
      <dgm:t>
        <a:bodyPr/>
        <a:lstStyle/>
        <a:p>
          <a:endParaRPr lang="ru-RU"/>
        </a:p>
      </dgm:t>
    </dgm:pt>
    <dgm:pt modelId="{6E642C0E-8CF9-4E3A-9CF0-7BA87A3101C8}">
      <dgm:prSet phldrT="[Текст]" custT="1"/>
      <dgm:spPr/>
      <dgm:t>
        <a:bodyPr/>
        <a:lstStyle/>
        <a:p>
          <a:r>
            <a:rPr lang="ru-RU" sz="1800" b="1" dirty="0" smtClean="0"/>
            <a:t>Твои персональные данные защищает  Федеральный Закон 152-ФЗ «О персональных данных».</a:t>
          </a:r>
          <a:endParaRPr lang="ru-RU" sz="1800" b="1" dirty="0"/>
        </a:p>
      </dgm:t>
    </dgm:pt>
    <dgm:pt modelId="{45ADEB28-73BA-4D1E-ACF1-1D0824D00D6B}" type="parTrans" cxnId="{A4237AB4-B49E-4049-8DDC-1C07DA5B74E6}">
      <dgm:prSet/>
      <dgm:spPr/>
      <dgm:t>
        <a:bodyPr/>
        <a:lstStyle/>
        <a:p>
          <a:endParaRPr lang="ru-RU"/>
        </a:p>
      </dgm:t>
    </dgm:pt>
    <dgm:pt modelId="{C2BCD6C9-3554-4439-9D33-D48C3F43C720}" type="sibTrans" cxnId="{A4237AB4-B49E-4049-8DDC-1C07DA5B74E6}">
      <dgm:prSet/>
      <dgm:spPr/>
      <dgm:t>
        <a:bodyPr/>
        <a:lstStyle/>
        <a:p>
          <a:endParaRPr lang="ru-RU"/>
        </a:p>
      </dgm:t>
    </dgm:pt>
    <dgm:pt modelId="{41BECA66-81B1-4021-9D57-51F3F4ED2AD9}">
      <dgm:prSet phldrT="[Текст]" custT="1"/>
      <dgm:spPr/>
      <dgm:t>
        <a:bodyPr/>
        <a:lstStyle/>
        <a:p>
          <a:r>
            <a:rPr lang="ru-RU" sz="1800" b="1" dirty="0" smtClean="0"/>
            <a:t>ПОМНИ! Чем больше всемирная паутина проникает в жизнь  людей, тем больше появляется злоумышленников, пытающихся  использовать твою личную информацию в своих корыстных преступных  целях.</a:t>
          </a:r>
          <a:endParaRPr lang="ru-RU" sz="1800" b="1" dirty="0"/>
        </a:p>
      </dgm:t>
    </dgm:pt>
    <dgm:pt modelId="{A1A5BEF9-FCBD-46DB-BF19-164DBB71588C}" type="parTrans" cxnId="{CAF9EE63-C5E5-411F-97F1-6EC59BC85C5C}">
      <dgm:prSet/>
      <dgm:spPr/>
      <dgm:t>
        <a:bodyPr/>
        <a:lstStyle/>
        <a:p>
          <a:endParaRPr lang="ru-RU"/>
        </a:p>
      </dgm:t>
    </dgm:pt>
    <dgm:pt modelId="{A1D3687A-ACE5-49B0-8AAE-33E419288601}" type="sibTrans" cxnId="{CAF9EE63-C5E5-411F-97F1-6EC59BC85C5C}">
      <dgm:prSet/>
      <dgm:spPr/>
      <dgm:t>
        <a:bodyPr/>
        <a:lstStyle/>
        <a:p>
          <a:endParaRPr lang="ru-RU"/>
        </a:p>
      </dgm:t>
    </dgm:pt>
    <dgm:pt modelId="{A7B78D91-2EDF-4494-B1E7-BF201F1715BB}" type="pres">
      <dgm:prSet presAssocID="{B95A991D-C003-4C9A-894E-4BB4646F5F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A86DB1-0C16-4A89-A261-32C008226277}" type="pres">
      <dgm:prSet presAssocID="{A369A2D3-39FB-4096-98BF-06DB6CFABBC0}" presName="node" presStyleLbl="node1" presStyleIdx="0" presStyleCnt="3" custScaleX="108002" custScaleY="126273" custLinFactNeighborX="0" custLinFactNeighborY="1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03D3B-20DC-48E4-9CF0-572D964A9746}" type="pres">
      <dgm:prSet presAssocID="{577A5EE1-CB50-49F5-945A-45A3B81F02AA}" presName="sibTrans" presStyleCnt="0"/>
      <dgm:spPr/>
      <dgm:t>
        <a:bodyPr/>
        <a:lstStyle/>
        <a:p>
          <a:endParaRPr lang="ru-RU"/>
        </a:p>
      </dgm:t>
    </dgm:pt>
    <dgm:pt modelId="{C39EF193-7BF3-4698-A894-F0137362673A}" type="pres">
      <dgm:prSet presAssocID="{6E642C0E-8CF9-4E3A-9CF0-7BA87A3101C8}" presName="node" presStyleLbl="node1" presStyleIdx="1" presStyleCnt="3" custScaleX="123404" custScaleY="126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863EF-90E5-4497-893D-83F84BAD5554}" type="pres">
      <dgm:prSet presAssocID="{C2BCD6C9-3554-4439-9D33-D48C3F43C720}" presName="sibTrans" presStyleCnt="0"/>
      <dgm:spPr/>
      <dgm:t>
        <a:bodyPr/>
        <a:lstStyle/>
        <a:p>
          <a:endParaRPr lang="ru-RU"/>
        </a:p>
      </dgm:t>
    </dgm:pt>
    <dgm:pt modelId="{68137818-1AA0-424D-A92B-97420CBEE789}" type="pres">
      <dgm:prSet presAssocID="{41BECA66-81B1-4021-9D57-51F3F4ED2AD9}" presName="node" presStyleLbl="node1" presStyleIdx="2" presStyleCnt="3" custScaleX="241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C9E2F-328E-4FA2-B14C-DC48D1E2BA7C}" type="presOf" srcId="{41BECA66-81B1-4021-9D57-51F3F4ED2AD9}" destId="{68137818-1AA0-424D-A92B-97420CBEE789}" srcOrd="0" destOrd="0" presId="urn:microsoft.com/office/officeart/2005/8/layout/default"/>
    <dgm:cxn modelId="{680F8A5E-2460-438F-A200-243349F19F30}" srcId="{B95A991D-C003-4C9A-894E-4BB4646F5FE0}" destId="{A369A2D3-39FB-4096-98BF-06DB6CFABBC0}" srcOrd="0" destOrd="0" parTransId="{382EF3C1-FCFA-4223-B03E-354E20CE5196}" sibTransId="{577A5EE1-CB50-49F5-945A-45A3B81F02AA}"/>
    <dgm:cxn modelId="{4C61F666-FA73-4C67-8FBA-1F5A070982EC}" type="presOf" srcId="{A369A2D3-39FB-4096-98BF-06DB6CFABBC0}" destId="{16A86DB1-0C16-4A89-A261-32C008226277}" srcOrd="0" destOrd="0" presId="urn:microsoft.com/office/officeart/2005/8/layout/default"/>
    <dgm:cxn modelId="{CAF9EE63-C5E5-411F-97F1-6EC59BC85C5C}" srcId="{B95A991D-C003-4C9A-894E-4BB4646F5FE0}" destId="{41BECA66-81B1-4021-9D57-51F3F4ED2AD9}" srcOrd="2" destOrd="0" parTransId="{A1A5BEF9-FCBD-46DB-BF19-164DBB71588C}" sibTransId="{A1D3687A-ACE5-49B0-8AAE-33E419288601}"/>
    <dgm:cxn modelId="{A4237AB4-B49E-4049-8DDC-1C07DA5B74E6}" srcId="{B95A991D-C003-4C9A-894E-4BB4646F5FE0}" destId="{6E642C0E-8CF9-4E3A-9CF0-7BA87A3101C8}" srcOrd="1" destOrd="0" parTransId="{45ADEB28-73BA-4D1E-ACF1-1D0824D00D6B}" sibTransId="{C2BCD6C9-3554-4439-9D33-D48C3F43C720}"/>
    <dgm:cxn modelId="{1863EB7C-D07E-4E91-A879-BFD12CA604EE}" type="presOf" srcId="{6E642C0E-8CF9-4E3A-9CF0-7BA87A3101C8}" destId="{C39EF193-7BF3-4698-A894-F0137362673A}" srcOrd="0" destOrd="0" presId="urn:microsoft.com/office/officeart/2005/8/layout/default"/>
    <dgm:cxn modelId="{E43A79A0-C1DE-4384-B229-5508E92EBE18}" type="presOf" srcId="{B95A991D-C003-4C9A-894E-4BB4646F5FE0}" destId="{A7B78D91-2EDF-4494-B1E7-BF201F1715BB}" srcOrd="0" destOrd="0" presId="urn:microsoft.com/office/officeart/2005/8/layout/default"/>
    <dgm:cxn modelId="{30262BEB-8F13-4BBB-B36B-2931B7B48A55}" type="presParOf" srcId="{A7B78D91-2EDF-4494-B1E7-BF201F1715BB}" destId="{16A86DB1-0C16-4A89-A261-32C008226277}" srcOrd="0" destOrd="0" presId="urn:microsoft.com/office/officeart/2005/8/layout/default"/>
    <dgm:cxn modelId="{2DBE5C4F-ADB9-49F3-B194-860B73F9B519}" type="presParOf" srcId="{A7B78D91-2EDF-4494-B1E7-BF201F1715BB}" destId="{6CA03D3B-20DC-48E4-9CF0-572D964A9746}" srcOrd="1" destOrd="0" presId="urn:microsoft.com/office/officeart/2005/8/layout/default"/>
    <dgm:cxn modelId="{3A0C7A35-6E3B-4C3E-BF56-E1EFE4E57E21}" type="presParOf" srcId="{A7B78D91-2EDF-4494-B1E7-BF201F1715BB}" destId="{C39EF193-7BF3-4698-A894-F0137362673A}" srcOrd="2" destOrd="0" presId="urn:microsoft.com/office/officeart/2005/8/layout/default"/>
    <dgm:cxn modelId="{8049FA9D-0B55-4C2E-B9DC-C281249E7DEA}" type="presParOf" srcId="{A7B78D91-2EDF-4494-B1E7-BF201F1715BB}" destId="{B25863EF-90E5-4497-893D-83F84BAD5554}" srcOrd="3" destOrd="0" presId="urn:microsoft.com/office/officeart/2005/8/layout/default"/>
    <dgm:cxn modelId="{3D9F64A2-D770-4EE0-8A28-F0BFC42EFF68}" type="presParOf" srcId="{A7B78D91-2EDF-4494-B1E7-BF201F1715BB}" destId="{68137818-1AA0-424D-A92B-97420CBEE78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DFDC6-4FC5-4677-AD19-0FBD6A61C1BF}">
      <dsp:nvSpPr>
        <dsp:cNvPr id="0" name=""/>
        <dsp:cNvSpPr/>
      </dsp:nvSpPr>
      <dsp:spPr>
        <a:xfrm>
          <a:off x="-81317" y="0"/>
          <a:ext cx="5184775" cy="5184775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D1761C-8688-4B70-8A20-858CA706CC6A}">
      <dsp:nvSpPr>
        <dsp:cNvPr id="0" name=""/>
        <dsp:cNvSpPr/>
      </dsp:nvSpPr>
      <dsp:spPr>
        <a:xfrm>
          <a:off x="0" y="204103"/>
          <a:ext cx="8229591" cy="653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Регистрационные идентификационные данные</a:t>
          </a:r>
          <a:r>
            <a:rPr lang="ru-RU" sz="1600" kern="1200" dirty="0" smtClean="0"/>
            <a:t>: </a:t>
          </a:r>
          <a:r>
            <a:rPr lang="ru-RU" sz="1600" b="0" kern="1200" dirty="0" smtClean="0"/>
            <a:t>паспортные данные.</a:t>
          </a:r>
          <a:endParaRPr lang="ru-RU" sz="1600" b="0" kern="1200" dirty="0"/>
        </a:p>
      </dsp:txBody>
      <dsp:txXfrm>
        <a:off x="31896" y="235999"/>
        <a:ext cx="8165799" cy="589594"/>
      </dsp:txXfrm>
    </dsp:sp>
    <dsp:sp modelId="{93AD38D9-6665-42DA-8DB9-E84EAAF4304C}">
      <dsp:nvSpPr>
        <dsp:cNvPr id="0" name=""/>
        <dsp:cNvSpPr/>
      </dsp:nvSpPr>
      <dsp:spPr>
        <a:xfrm>
          <a:off x="0" y="1010350"/>
          <a:ext cx="8229591" cy="4077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Физические характеристики</a:t>
          </a:r>
          <a:r>
            <a:rPr lang="ru-RU" sz="1600" kern="1200" dirty="0" smtClean="0"/>
            <a:t>: внешние данные, биометрические данные, состояние здоровья.</a:t>
          </a:r>
          <a:endParaRPr lang="ru-RU" sz="1600" kern="1200" dirty="0"/>
        </a:p>
      </dsp:txBody>
      <dsp:txXfrm>
        <a:off x="19904" y="1030254"/>
        <a:ext cx="8189783" cy="367923"/>
      </dsp:txXfrm>
    </dsp:sp>
    <dsp:sp modelId="{1FE7A270-FF82-4793-AAA5-E01A21A85CB4}">
      <dsp:nvSpPr>
        <dsp:cNvPr id="0" name=""/>
        <dsp:cNvSpPr/>
      </dsp:nvSpPr>
      <dsp:spPr>
        <a:xfrm>
          <a:off x="0" y="1488239"/>
          <a:ext cx="8229591" cy="3358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Пространственная локализация</a:t>
          </a:r>
          <a:r>
            <a:rPr lang="ru-RU" sz="1600" kern="1200" dirty="0" smtClean="0"/>
            <a:t>: фиксация местоположения и перемещения.</a:t>
          </a:r>
          <a:endParaRPr lang="ru-RU" sz="1600" kern="1200" dirty="0"/>
        </a:p>
      </dsp:txBody>
      <dsp:txXfrm>
        <a:off x="16393" y="1504632"/>
        <a:ext cx="8196805" cy="303025"/>
      </dsp:txXfrm>
    </dsp:sp>
    <dsp:sp modelId="{DFA1F5E6-5B0F-4C47-B86A-6465BE61FA9E}">
      <dsp:nvSpPr>
        <dsp:cNvPr id="0" name=""/>
        <dsp:cNvSpPr/>
      </dsp:nvSpPr>
      <dsp:spPr>
        <a:xfrm>
          <a:off x="0" y="1897221"/>
          <a:ext cx="8229591" cy="3989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Материально-экономическое положение</a:t>
          </a:r>
          <a:r>
            <a:rPr lang="ru-RU" sz="1600" kern="1200" dirty="0" smtClean="0"/>
            <a:t>: движимое, недвижимое имущество, зарплата, накопления</a:t>
          </a:r>
          <a:endParaRPr lang="ru-RU" sz="1600" kern="1200" dirty="0"/>
        </a:p>
      </dsp:txBody>
      <dsp:txXfrm>
        <a:off x="19474" y="1916695"/>
        <a:ext cx="8190643" cy="359975"/>
      </dsp:txXfrm>
    </dsp:sp>
    <dsp:sp modelId="{D8284B73-5ACF-43F9-9C69-BA8CA18B8354}">
      <dsp:nvSpPr>
        <dsp:cNvPr id="0" name=""/>
        <dsp:cNvSpPr/>
      </dsp:nvSpPr>
      <dsp:spPr>
        <a:xfrm>
          <a:off x="0" y="2380969"/>
          <a:ext cx="8229591" cy="2988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Официальные статусы</a:t>
          </a:r>
          <a:r>
            <a:rPr lang="ru-RU" sz="1600" kern="1200" dirty="0" smtClean="0"/>
            <a:t>: семейное положение, достижения, награды, наличие судимостей</a:t>
          </a:r>
          <a:endParaRPr lang="ru-RU" sz="1600" kern="1200" dirty="0"/>
        </a:p>
      </dsp:txBody>
      <dsp:txXfrm>
        <a:off x="14590" y="2395559"/>
        <a:ext cx="8200411" cy="269690"/>
      </dsp:txXfrm>
    </dsp:sp>
    <dsp:sp modelId="{8D2F88A3-9EA6-4FAA-A775-8E0E5762C1D1}">
      <dsp:nvSpPr>
        <dsp:cNvPr id="0" name=""/>
        <dsp:cNvSpPr/>
      </dsp:nvSpPr>
      <dsp:spPr>
        <a:xfrm>
          <a:off x="0" y="2756317"/>
          <a:ext cx="8229591" cy="2302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Профессиональная занятость</a:t>
          </a:r>
          <a:r>
            <a:rPr lang="ru-RU" sz="1600" kern="1200" dirty="0" smtClean="0"/>
            <a:t> (включая образование)</a:t>
          </a:r>
          <a:endParaRPr lang="ru-RU" sz="1600" kern="1200" dirty="0"/>
        </a:p>
      </dsp:txBody>
      <dsp:txXfrm>
        <a:off x="11242" y="2767559"/>
        <a:ext cx="8207107" cy="207802"/>
      </dsp:txXfrm>
    </dsp:sp>
    <dsp:sp modelId="{AA45D7FA-C876-4555-BE54-CD14D5559305}">
      <dsp:nvSpPr>
        <dsp:cNvPr id="0" name=""/>
        <dsp:cNvSpPr/>
      </dsp:nvSpPr>
      <dsp:spPr>
        <a:xfrm>
          <a:off x="0" y="3106593"/>
          <a:ext cx="8229591" cy="4609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Социальные связи</a:t>
          </a:r>
          <a:r>
            <a:rPr lang="ru-RU" sz="1600" kern="1200" dirty="0" smtClean="0"/>
            <a:t>: информация о родственниках, друзьях, знакомых.</a:t>
          </a:r>
          <a:endParaRPr lang="ru-RU" sz="1600" kern="1200" dirty="0"/>
        </a:p>
      </dsp:txBody>
      <dsp:txXfrm>
        <a:off x="22501" y="3129094"/>
        <a:ext cx="8184589" cy="415924"/>
      </dsp:txXfrm>
    </dsp:sp>
    <dsp:sp modelId="{9EF866F8-8F88-4CCD-A227-2F7BB2694D69}">
      <dsp:nvSpPr>
        <dsp:cNvPr id="0" name=""/>
        <dsp:cNvSpPr/>
      </dsp:nvSpPr>
      <dsp:spPr>
        <a:xfrm>
          <a:off x="0" y="3670965"/>
          <a:ext cx="8187599" cy="3737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Образ жизни и поведенческие установки</a:t>
          </a:r>
          <a:r>
            <a:rPr lang="ru-RU" sz="1600" kern="1200" dirty="0" smtClean="0"/>
            <a:t>: мировоззрение, ценности, интересы и хобби, социальные привычки и действия, настроения, вкусы, особенности.</a:t>
          </a:r>
          <a:endParaRPr lang="ru-RU" sz="1600" kern="1200" dirty="0"/>
        </a:p>
      </dsp:txBody>
      <dsp:txXfrm>
        <a:off x="18247" y="3689212"/>
        <a:ext cx="8151105" cy="337300"/>
      </dsp:txXfrm>
    </dsp:sp>
    <dsp:sp modelId="{955ED86A-8FEC-4DCC-8D74-8FD4462CB134}">
      <dsp:nvSpPr>
        <dsp:cNvPr id="0" name=""/>
        <dsp:cNvSpPr/>
      </dsp:nvSpPr>
      <dsp:spPr>
        <a:xfrm>
          <a:off x="0" y="4154713"/>
          <a:ext cx="8226119" cy="4086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Психологические особенности</a:t>
          </a:r>
          <a:r>
            <a:rPr lang="ru-RU" sz="1600" kern="1200" dirty="0" smtClean="0"/>
            <a:t>: черты характера, способности, знания, умения, навыки, личностные черты</a:t>
          </a:r>
          <a:endParaRPr lang="ru-RU" sz="1600" kern="1200" dirty="0"/>
        </a:p>
      </dsp:txBody>
      <dsp:txXfrm>
        <a:off x="19950" y="4174663"/>
        <a:ext cx="8186219" cy="368777"/>
      </dsp:txXfrm>
    </dsp:sp>
    <dsp:sp modelId="{AD18AD67-12DC-4D3E-B0D5-B73587DB44EB}">
      <dsp:nvSpPr>
        <dsp:cNvPr id="0" name=""/>
        <dsp:cNvSpPr/>
      </dsp:nvSpPr>
      <dsp:spPr>
        <a:xfrm>
          <a:off x="0" y="4655500"/>
          <a:ext cx="8229591" cy="401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Хроника личных событий</a:t>
          </a:r>
          <a:endParaRPr lang="ru-RU" sz="1600" b="1" kern="1200" dirty="0"/>
        </a:p>
      </dsp:txBody>
      <dsp:txXfrm>
        <a:off x="19587" y="4675087"/>
        <a:ext cx="8190417" cy="362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A5929-CFBD-4EDE-8DA5-A3776505E786}">
      <dsp:nvSpPr>
        <dsp:cNvPr id="0" name=""/>
        <dsp:cNvSpPr/>
      </dsp:nvSpPr>
      <dsp:spPr>
        <a:xfrm rot="5400000">
          <a:off x="3545068" y="-189967"/>
          <a:ext cx="2053828" cy="243770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Настрой приватность в социальных сетях и других сервисах </a:t>
          </a:r>
          <a:endParaRPr lang="ru-RU" sz="1600" b="1" kern="1200" dirty="0"/>
        </a:p>
      </dsp:txBody>
      <dsp:txXfrm rot="-5400000">
        <a:off x="3759415" y="344275"/>
        <a:ext cx="1625134" cy="1369218"/>
      </dsp:txXfrm>
    </dsp:sp>
    <dsp:sp modelId="{C022F59F-D6FD-4672-A8F7-4EA5105E10FA}">
      <dsp:nvSpPr>
        <dsp:cNvPr id="0" name=""/>
        <dsp:cNvSpPr/>
      </dsp:nvSpPr>
      <dsp:spPr>
        <a:xfrm>
          <a:off x="5790827" y="412734"/>
          <a:ext cx="1749653" cy="1232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ЗАПОМНИ! Анонимность в Интернете – ЭТО МИФ!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5790827" y="412734"/>
        <a:ext cx="1749653" cy="1232296"/>
      </dsp:txXfrm>
    </dsp:sp>
    <dsp:sp modelId="{D1A65AD5-C41F-4A63-9FC8-CECBCAE6AD2E}">
      <dsp:nvSpPr>
        <dsp:cNvPr id="0" name=""/>
        <dsp:cNvSpPr/>
      </dsp:nvSpPr>
      <dsp:spPr>
        <a:xfrm rot="5400000">
          <a:off x="1648306" y="-144886"/>
          <a:ext cx="1987797" cy="23475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 регистрации в социальных сетях следует использовать только Имя или Псведоним (Ник)</a:t>
          </a:r>
          <a:endParaRPr lang="ru-RU" sz="1600" b="1" kern="1200" dirty="0"/>
        </a:p>
      </dsp:txBody>
      <dsp:txXfrm rot="-5400000">
        <a:off x="1859693" y="366284"/>
        <a:ext cx="1565025" cy="1325198"/>
      </dsp:txXfrm>
    </dsp:sp>
    <dsp:sp modelId="{1E54D526-76E2-4C27-B20C-AE7CB7216D04}">
      <dsp:nvSpPr>
        <dsp:cNvPr id="0" name=""/>
        <dsp:cNvSpPr/>
      </dsp:nvSpPr>
      <dsp:spPr>
        <a:xfrm rot="5400000">
          <a:off x="2576482" y="1607542"/>
          <a:ext cx="2053828" cy="23292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 публикуй информацию о своем местонахождении и (или) материальных ценностях!</a:t>
          </a:r>
          <a:endParaRPr lang="ru-RU" sz="1600" b="1" kern="1200" dirty="0"/>
        </a:p>
      </dsp:txBody>
      <dsp:txXfrm rot="-5400000">
        <a:off x="2826977" y="2087562"/>
        <a:ext cx="1552838" cy="1369218"/>
      </dsp:txXfrm>
    </dsp:sp>
    <dsp:sp modelId="{AA77D370-DF78-4266-BAAF-3E71E1033A65}">
      <dsp:nvSpPr>
        <dsp:cNvPr id="0" name=""/>
        <dsp:cNvSpPr/>
      </dsp:nvSpPr>
      <dsp:spPr>
        <a:xfrm>
          <a:off x="615179" y="2156023"/>
          <a:ext cx="1823594" cy="1232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НЕБРЕЖНОЕ ОТНОШЕНИЕ К ЛИЧНОЙ ИНФОРМАЦИИ МОЖЕТ ПРИВЕСТИ К ЕЕ УТЕРЕ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615179" y="2156023"/>
        <a:ext cx="1823594" cy="1232296"/>
      </dsp:txXfrm>
    </dsp:sp>
    <dsp:sp modelId="{6A3771C8-86A6-42CD-9492-F2D893E84B97}">
      <dsp:nvSpPr>
        <dsp:cNvPr id="0" name=""/>
        <dsp:cNvSpPr/>
      </dsp:nvSpPr>
      <dsp:spPr>
        <a:xfrm rot="5400000">
          <a:off x="4506259" y="1720604"/>
          <a:ext cx="2053828" cy="210313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 доверяй свои секреты и информацию о себе незнакомцам!</a:t>
          </a:r>
          <a:endParaRPr lang="ru-RU" sz="1600" b="1" kern="1200" dirty="0"/>
        </a:p>
      </dsp:txBody>
      <dsp:txXfrm rot="-5400000">
        <a:off x="4832128" y="2087563"/>
        <a:ext cx="1402090" cy="1369218"/>
      </dsp:txXfrm>
    </dsp:sp>
    <dsp:sp modelId="{A679B579-17A5-4325-8376-F31D8153A116}">
      <dsp:nvSpPr>
        <dsp:cNvPr id="0" name=""/>
        <dsp:cNvSpPr/>
      </dsp:nvSpPr>
      <dsp:spPr>
        <a:xfrm rot="5400000">
          <a:off x="3545068" y="3384826"/>
          <a:ext cx="2053828" cy="226126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Внимательно ознакомься с пользовательским соглашением </a:t>
          </a:r>
          <a:endParaRPr lang="ru-RU" sz="1600" b="1" kern="1200" dirty="0"/>
        </a:p>
      </dsp:txBody>
      <dsp:txXfrm rot="-5400000">
        <a:off x="3818226" y="3830851"/>
        <a:ext cx="1507513" cy="1369218"/>
      </dsp:txXfrm>
    </dsp:sp>
    <dsp:sp modelId="{BB68798E-9F79-4D60-9263-ACACBFD3848E}">
      <dsp:nvSpPr>
        <dsp:cNvPr id="0" name=""/>
        <dsp:cNvSpPr/>
      </dsp:nvSpPr>
      <dsp:spPr>
        <a:xfrm>
          <a:off x="5702617" y="3899312"/>
          <a:ext cx="1926074" cy="1232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Только ты решаешь, какую информацию о себе размещать в интернете!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5702617" y="3899312"/>
        <a:ext cx="1926074" cy="1232296"/>
      </dsp:txXfrm>
    </dsp:sp>
    <dsp:sp modelId="{466280FB-4B3C-4BAE-A166-8711325AC4BE}">
      <dsp:nvSpPr>
        <dsp:cNvPr id="0" name=""/>
        <dsp:cNvSpPr/>
      </dsp:nvSpPr>
      <dsp:spPr>
        <a:xfrm rot="5400000">
          <a:off x="1615291" y="3622046"/>
          <a:ext cx="2053828" cy="17868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Веди себя в интернете вежливо как в реальной жизни</a:t>
          </a:r>
          <a:endParaRPr lang="ru-RU" sz="1600" b="1" kern="1200" dirty="0"/>
        </a:p>
      </dsp:txBody>
      <dsp:txXfrm rot="-5400000">
        <a:off x="2027238" y="3808602"/>
        <a:ext cx="1229934" cy="1413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73ACF-3DEC-4E58-9473-1A50A52D6CD9}">
      <dsp:nvSpPr>
        <dsp:cNvPr id="0" name=""/>
        <dsp:cNvSpPr/>
      </dsp:nvSpPr>
      <dsp:spPr>
        <a:xfrm>
          <a:off x="-5861022" y="-959560"/>
          <a:ext cx="6979137" cy="6979137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A4C8-1AE3-4931-9DFD-486FF4A6526C}">
      <dsp:nvSpPr>
        <dsp:cNvPr id="0" name=""/>
        <dsp:cNvSpPr/>
      </dsp:nvSpPr>
      <dsp:spPr>
        <a:xfrm>
          <a:off x="658428" y="254965"/>
          <a:ext cx="7438403" cy="97926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23083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80% преступников берут информацию о своих жертвах из социальных сетей</a:t>
          </a:r>
          <a:endParaRPr lang="ru-RU" sz="2800" kern="1200" dirty="0"/>
        </a:p>
      </dsp:txBody>
      <dsp:txXfrm>
        <a:off x="658428" y="254965"/>
        <a:ext cx="7438403" cy="979269"/>
      </dsp:txXfrm>
    </dsp:sp>
    <dsp:sp modelId="{E0C0CD92-863B-4D10-BCD9-59D4A12F5DA8}">
      <dsp:nvSpPr>
        <dsp:cNvPr id="0" name=""/>
        <dsp:cNvSpPr/>
      </dsp:nvSpPr>
      <dsp:spPr>
        <a:xfrm>
          <a:off x="0" y="10103"/>
          <a:ext cx="1296193" cy="1296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46107-5803-4E3E-AEFD-C4B6EF85CC0C}">
      <dsp:nvSpPr>
        <dsp:cNvPr id="0" name=""/>
        <dsp:cNvSpPr/>
      </dsp:nvSpPr>
      <dsp:spPr>
        <a:xfrm>
          <a:off x="1090436" y="1522264"/>
          <a:ext cx="7061470" cy="136944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23083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Киберпреступники</a:t>
          </a:r>
          <a:r>
            <a:rPr lang="ru-RU" sz="2800" kern="1200" dirty="0" smtClean="0"/>
            <a:t> используют персональную информацию для кражи материальных ценностей  </a:t>
          </a:r>
          <a:endParaRPr lang="ru-RU" sz="2800" kern="1200" dirty="0"/>
        </a:p>
      </dsp:txBody>
      <dsp:txXfrm>
        <a:off x="1090436" y="1522264"/>
        <a:ext cx="7061470" cy="1369444"/>
      </dsp:txXfrm>
    </dsp:sp>
    <dsp:sp modelId="{2140676E-4FD4-42AF-A111-A902E278317B}">
      <dsp:nvSpPr>
        <dsp:cNvPr id="0" name=""/>
        <dsp:cNvSpPr/>
      </dsp:nvSpPr>
      <dsp:spPr>
        <a:xfrm>
          <a:off x="370387" y="1594272"/>
          <a:ext cx="1296193" cy="1296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0293B-DA91-40F5-9E27-ADB67ED77570}">
      <dsp:nvSpPr>
        <dsp:cNvPr id="0" name=""/>
        <dsp:cNvSpPr/>
      </dsp:nvSpPr>
      <dsp:spPr>
        <a:xfrm>
          <a:off x="730432" y="3034434"/>
          <a:ext cx="7416831" cy="210201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23083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Личная информация используется для совершения таких преступлений как: шантаж, вымогательство, оскорбление, клевета, киднеппинг, хищение, доведение до самоубийства.</a:t>
          </a:r>
          <a:endParaRPr lang="ru-RU" sz="2800" kern="1200" dirty="0"/>
        </a:p>
      </dsp:txBody>
      <dsp:txXfrm>
        <a:off x="730432" y="3034434"/>
        <a:ext cx="7416831" cy="2102011"/>
      </dsp:txXfrm>
    </dsp:sp>
    <dsp:sp modelId="{FCA0D9D3-DDF3-43DC-8152-0C55CBD9EA27}">
      <dsp:nvSpPr>
        <dsp:cNvPr id="0" name=""/>
        <dsp:cNvSpPr/>
      </dsp:nvSpPr>
      <dsp:spPr>
        <a:xfrm>
          <a:off x="82347" y="3024804"/>
          <a:ext cx="1296193" cy="1296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86DB1-0C16-4A89-A261-32C008226277}">
      <dsp:nvSpPr>
        <dsp:cNvPr id="0" name=""/>
        <dsp:cNvSpPr/>
      </dsp:nvSpPr>
      <dsp:spPr>
        <a:xfrm>
          <a:off x="370383" y="28600"/>
          <a:ext cx="3350409" cy="23503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Персональные данные – твоя  частная собственность, прежде чем публиковать и (или) передавать их, подумай, нужно ли это?</a:t>
          </a:r>
          <a:endParaRPr lang="ru-RU" sz="1800" b="1" kern="1200" dirty="0"/>
        </a:p>
      </dsp:txBody>
      <dsp:txXfrm>
        <a:off x="370383" y="28600"/>
        <a:ext cx="3350409" cy="2350324"/>
      </dsp:txXfrm>
    </dsp:sp>
    <dsp:sp modelId="{C39EF193-7BF3-4698-A894-F0137362673A}">
      <dsp:nvSpPr>
        <dsp:cNvPr id="0" name=""/>
        <dsp:cNvSpPr/>
      </dsp:nvSpPr>
      <dsp:spPr>
        <a:xfrm>
          <a:off x="4031010" y="2058"/>
          <a:ext cx="3828206" cy="23503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Твои персональные данные защищает  Федеральный Закон 152-ФЗ «О персональных данных».</a:t>
          </a:r>
          <a:endParaRPr lang="ru-RU" sz="1800" b="1" kern="1200" dirty="0"/>
        </a:p>
      </dsp:txBody>
      <dsp:txXfrm>
        <a:off x="4031010" y="2058"/>
        <a:ext cx="3828206" cy="2350324"/>
      </dsp:txXfrm>
    </dsp:sp>
    <dsp:sp modelId="{68137818-1AA0-424D-A92B-97420CBEE789}">
      <dsp:nvSpPr>
        <dsp:cNvPr id="0" name=""/>
        <dsp:cNvSpPr/>
      </dsp:nvSpPr>
      <dsp:spPr>
        <a:xfrm>
          <a:off x="370383" y="2662600"/>
          <a:ext cx="7488832" cy="186130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ПОМНИ! Чем больше всемирная паутина проникает в жизнь  людей, тем больше появляется злоумышленников, пытающихся  использовать твою личную информацию в своих корыстных преступных  целях.</a:t>
          </a:r>
          <a:endParaRPr lang="ru-RU" sz="1800" b="1" kern="1200" dirty="0"/>
        </a:p>
      </dsp:txBody>
      <dsp:txXfrm>
        <a:off x="370383" y="2662600"/>
        <a:ext cx="7488832" cy="1861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979C1-5B6D-4C85-A710-30BA0C4ABF26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D946-00B8-4ED6-B0F3-C40AA54E4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2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BD946-00B8-4ED6-B0F3-C40AA54E41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5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омпьютер\Ko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4737567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5789438" cy="7684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Компьютер\KompSlid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1895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31750" y="6623050"/>
            <a:ext cx="12557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smtClean="0">
                <a:solidFill>
                  <a:srgbClr val="93CDDD"/>
                </a:solidFill>
              </a:rPr>
              <a:t>ProPowerPoint.Ru</a:t>
            </a:r>
            <a:endParaRPr lang="ru-RU" sz="1100" smtClean="0">
              <a:solidFill>
                <a:srgbClr val="93C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foninva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89546"/>
            <a:ext cx="5789438" cy="768454"/>
          </a:xfrm>
        </p:spPr>
        <p:txBody>
          <a:bodyPr/>
          <a:lstStyle/>
          <a:p>
            <a:r>
              <a:rPr lang="ru-RU" sz="4400" dirty="0" smtClean="0"/>
              <a:t>Безопасный Интернет</a:t>
            </a:r>
            <a:endParaRPr lang="ru-RU" sz="4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5189538" cy="777875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ЭЛЕКТРОННАЯ ПОЧТА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Содержимое 7" descr="э-ектронная-почта-писем-456115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943" y="1571612"/>
            <a:ext cx="6751247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Поставить </a:t>
            </a:r>
            <a:r>
              <a:rPr lang="ru-RU" dirty="0"/>
              <a:t>галочку «защита от спама» в настройках вашего почтового ящика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Никогда не </a:t>
            </a:r>
            <a:r>
              <a:rPr lang="ru-RU" dirty="0" smtClean="0"/>
              <a:t>отвечай </a:t>
            </a:r>
            <a:r>
              <a:rPr lang="ru-RU" dirty="0"/>
              <a:t>на спам и не </a:t>
            </a:r>
            <a:r>
              <a:rPr lang="ru-RU" dirty="0" smtClean="0"/>
              <a:t>переходи </a:t>
            </a:r>
            <a:r>
              <a:rPr lang="ru-RU" dirty="0"/>
              <a:t>по указанным в нем </a:t>
            </a:r>
            <a:r>
              <a:rPr lang="ru-RU" dirty="0" smtClean="0"/>
              <a:t>ссылкам.</a:t>
            </a:r>
          </a:p>
          <a:p>
            <a:r>
              <a:rPr lang="ru-RU" dirty="0" smtClean="0"/>
              <a:t> Не </a:t>
            </a:r>
            <a:r>
              <a:rPr lang="ru-RU" dirty="0"/>
              <a:t>открывай </a:t>
            </a:r>
            <a:r>
              <a:rPr lang="ru-RU" dirty="0" smtClean="0"/>
              <a:t>письма </a:t>
            </a:r>
            <a:r>
              <a:rPr lang="ru-RU" dirty="0"/>
              <a:t>с неизвестных </a:t>
            </a:r>
            <a:r>
              <a:rPr lang="ru-RU" dirty="0" smtClean="0"/>
              <a:t>почтовых </a:t>
            </a:r>
            <a:r>
              <a:rPr lang="ru-RU" dirty="0"/>
              <a:t>ящиков, и, что особенно важно, не </a:t>
            </a:r>
            <a:r>
              <a:rPr lang="ru-RU" dirty="0" smtClean="0"/>
              <a:t>открывай </a:t>
            </a:r>
            <a:r>
              <a:rPr lang="ru-RU" dirty="0"/>
              <a:t>вложенные в них файлы.</a:t>
            </a:r>
          </a:p>
          <a:p>
            <a:pPr lvl="0"/>
            <a:r>
              <a:rPr lang="ru-RU" dirty="0"/>
              <a:t>Письма с неизвестных Вам </a:t>
            </a:r>
            <a:r>
              <a:rPr lang="ru-RU" dirty="0" smtClean="0"/>
              <a:t>почтовых ящиков </a:t>
            </a:r>
            <a:r>
              <a:rPr lang="ru-RU" dirty="0"/>
              <a:t>и присланные в них файлы надо безжалостно </a:t>
            </a:r>
            <a:r>
              <a:rPr lang="ru-RU" dirty="0" smtClean="0"/>
              <a:t>удалять. </a:t>
            </a:r>
            <a:endParaRPr lang="ru-RU" dirty="0"/>
          </a:p>
          <a:p>
            <a:r>
              <a:rPr lang="ru-RU" dirty="0"/>
              <a:t>Обязательно установите на компьютер антивирусную </a:t>
            </a:r>
            <a:r>
              <a:rPr lang="ru-RU" dirty="0" smtClean="0"/>
              <a:t>программу.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Письма счастья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Рассылают ХАКЕРЫ, СПАМЕРЫ для распространения вирусов, программ – червей и прочих вредоносных программ.</a:t>
            </a:r>
            <a:endParaRPr lang="ru-RU" dirty="0"/>
          </a:p>
        </p:txBody>
      </p:sp>
      <p:pic>
        <p:nvPicPr>
          <p:cNvPr id="4" name="Рисунок 3" descr="pismo2-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286124"/>
            <a:ext cx="47339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Взлом почты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ru-RU" dirty="0"/>
              <a:t>Не храните в </a:t>
            </a:r>
            <a:r>
              <a:rPr lang="ru-RU" dirty="0" smtClean="0"/>
              <a:t>почтовом </a:t>
            </a:r>
            <a:r>
              <a:rPr lang="ru-RU" dirty="0"/>
              <a:t>ящике </a:t>
            </a:r>
            <a:r>
              <a:rPr lang="ru-RU" dirty="0" smtClean="0"/>
              <a:t>ценную </a:t>
            </a:r>
            <a:r>
              <a:rPr lang="ru-RU" dirty="0"/>
              <a:t>информацию и </a:t>
            </a:r>
            <a:r>
              <a:rPr lang="ru-RU" dirty="0" smtClean="0"/>
              <a:t>личные </a:t>
            </a:r>
            <a:r>
              <a:rPr lang="ru-RU" dirty="0"/>
              <a:t>фотографии. После пересылки или скачивания обязательно удаляйте такие письма</a:t>
            </a:r>
            <a:r>
              <a:rPr lang="ru-RU" dirty="0" smtClean="0"/>
              <a:t>. </a:t>
            </a:r>
            <a:endParaRPr lang="ru-RU" dirty="0"/>
          </a:p>
          <a:p>
            <a:pPr lvl="0" algn="just"/>
            <a:r>
              <a:rPr lang="ru-RU" dirty="0"/>
              <a:t>Не используйте для паролей простые </a:t>
            </a:r>
            <a:r>
              <a:rPr lang="ru-RU" dirty="0" err="1"/>
              <a:t>общеупотребимые</a:t>
            </a:r>
            <a:r>
              <a:rPr lang="ru-RU" dirty="0"/>
              <a:t> </a:t>
            </a:r>
            <a:r>
              <a:rPr lang="ru-RU" dirty="0" smtClean="0"/>
              <a:t>слова, чем </a:t>
            </a:r>
            <a:r>
              <a:rPr lang="ru-RU" dirty="0"/>
              <a:t>сложнее пароль, тем выше </a:t>
            </a:r>
            <a:r>
              <a:rPr lang="ru-RU" dirty="0" smtClean="0"/>
              <a:t>безопасность. </a:t>
            </a:r>
            <a:endParaRPr lang="ru-RU" dirty="0"/>
          </a:p>
          <a:p>
            <a:pPr lvl="0" algn="just"/>
            <a:r>
              <a:rPr lang="ru-RU" dirty="0"/>
              <a:t>Если у Вас несколько почтовых ящиков, не используйте на всех один и тот же пароль</a:t>
            </a:r>
            <a:r>
              <a:rPr lang="ru-RU" dirty="0" smtClean="0"/>
              <a:t>. </a:t>
            </a:r>
            <a:endParaRPr lang="ru-RU" dirty="0"/>
          </a:p>
          <a:p>
            <a:pPr lvl="0" algn="just"/>
            <a:r>
              <a:rPr lang="ru-RU" dirty="0" smtClean="0"/>
              <a:t>Периодически меняйте </a:t>
            </a:r>
            <a:r>
              <a:rPr lang="ru-RU" dirty="0"/>
              <a:t>пароли, особенно в случае появления подозрения о том, что текущий вариант пароля скомпрометирован.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189538" cy="777875"/>
          </a:xfrm>
        </p:spPr>
        <p:txBody>
          <a:bodyPr/>
          <a:lstStyle/>
          <a:p>
            <a:r>
              <a:rPr lang="ru-RU" sz="3600" dirty="0" smtClean="0"/>
              <a:t>Кража денег с телефона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вводите номер своего телефона на сомнительных сайтах.</a:t>
            </a:r>
          </a:p>
          <a:p>
            <a:r>
              <a:rPr lang="ru-RU" dirty="0" smtClean="0"/>
              <a:t>Не отправляйте ответных </a:t>
            </a:r>
            <a:r>
              <a:rPr lang="ru-RU" dirty="0" err="1" smtClean="0"/>
              <a:t>смс</a:t>
            </a:r>
            <a:r>
              <a:rPr lang="ru-RU" dirty="0" smtClean="0"/>
              <a:t> и не активируйте пришедшие ссылки.</a:t>
            </a:r>
            <a:endParaRPr lang="ru-RU" dirty="0"/>
          </a:p>
        </p:txBody>
      </p:sp>
      <p:pic>
        <p:nvPicPr>
          <p:cNvPr id="4" name="Рисунок 3" descr="мобильный-теле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714752"/>
            <a:ext cx="5000628" cy="2877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7668344" cy="777875"/>
          </a:xfrm>
        </p:spPr>
        <p:txBody>
          <a:bodyPr>
            <a:noAutofit/>
          </a:bodyPr>
          <a:lstStyle/>
          <a:p>
            <a:r>
              <a:rPr lang="ru-RU" sz="2400" b="1" dirty="0"/>
              <a:t>Персональные данные и личная информация в интернете</a:t>
            </a:r>
          </a:p>
        </p:txBody>
      </p:sp>
      <p:pic>
        <p:nvPicPr>
          <p:cNvPr id="4" name="Содержимое 3" descr="152-ф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0312" y="44624"/>
            <a:ext cx="1456852" cy="1926008"/>
          </a:xfrm>
        </p:spPr>
      </p:pic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912535"/>
              </p:ext>
            </p:extLst>
          </p:nvPr>
        </p:nvGraphicFramePr>
        <p:xfrm>
          <a:off x="467544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264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6732240" cy="777875"/>
          </a:xfrm>
        </p:spPr>
        <p:txBody>
          <a:bodyPr/>
          <a:lstStyle/>
          <a:p>
            <a:r>
              <a:rPr lang="ru-RU" sz="3200" b="1" dirty="0"/>
              <a:t>Какими бывают персональные данные?</a:t>
            </a: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797779"/>
              </p:ext>
            </p:extLst>
          </p:nvPr>
        </p:nvGraphicFramePr>
        <p:xfrm>
          <a:off x="457200" y="1484313"/>
          <a:ext cx="8229600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189538" cy="777875"/>
          </a:xfrm>
        </p:spPr>
        <p:txBody>
          <a:bodyPr/>
          <a:lstStyle/>
          <a:p>
            <a:r>
              <a:rPr lang="ru-RU" sz="3200" b="1" dirty="0"/>
              <a:t>СОЦИАЛЬНЫЕ СЕТИ И ФОРУМЫ</a:t>
            </a:r>
            <a:endParaRPr lang="ru-RU" sz="3200" dirty="0"/>
          </a:p>
        </p:txBody>
      </p:sp>
      <p:pic>
        <p:nvPicPr>
          <p:cNvPr id="5" name="Содержимое 4" descr="b2b-digital-blo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376488"/>
            <a:ext cx="5715000" cy="3400425"/>
          </a:xfrm>
        </p:spPr>
      </p:pic>
    </p:spTree>
    <p:extLst>
      <p:ext uri="{BB962C8B-B14F-4D97-AF65-F5344CB8AC3E}">
        <p14:creationId xmlns:p14="http://schemas.microsoft.com/office/powerpoint/2010/main" val="28674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Профиль </a:t>
            </a:r>
            <a:r>
              <a:rPr lang="ru-RU" sz="3200" b="1" dirty="0"/>
              <a:t>в одной из известных социальных сетей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04840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Фамилия</a:t>
            </a:r>
            <a:r>
              <a:rPr lang="ru-RU" sz="2400" b="1" dirty="0"/>
              <a:t>, имя </a:t>
            </a:r>
            <a:r>
              <a:rPr lang="ru-RU" sz="2400" dirty="0" err="1"/>
              <a:t>Афонин</a:t>
            </a:r>
            <a:r>
              <a:rPr lang="ru-RU" sz="2400" dirty="0"/>
              <a:t> </a:t>
            </a:r>
            <a:r>
              <a:rPr lang="ru-RU" sz="2400" dirty="0" err="1" smtClean="0"/>
              <a:t>Вальдемар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Пол </a:t>
            </a:r>
            <a:r>
              <a:rPr lang="ru-RU" sz="2400" dirty="0"/>
              <a:t>Мужской</a:t>
            </a:r>
          </a:p>
          <a:p>
            <a:pPr marL="0" indent="0">
              <a:buNone/>
            </a:pPr>
            <a:r>
              <a:rPr lang="ru-RU" sz="2400" b="1" dirty="0"/>
              <a:t>Страна, город </a:t>
            </a:r>
            <a:r>
              <a:rPr lang="ru-RU" sz="2400" dirty="0"/>
              <a:t>Россия, Ярославль</a:t>
            </a:r>
          </a:p>
          <a:p>
            <a:pPr marL="0" indent="0">
              <a:buNone/>
            </a:pPr>
            <a:r>
              <a:rPr lang="ru-RU" sz="2400" b="1" dirty="0"/>
              <a:t>Дата рождения </a:t>
            </a:r>
            <a:r>
              <a:rPr lang="ru-RU" sz="2400" dirty="0"/>
              <a:t>17.01.1991</a:t>
            </a:r>
          </a:p>
          <a:p>
            <a:pPr marL="0" indent="0">
              <a:buNone/>
            </a:pPr>
            <a:r>
              <a:rPr lang="ru-RU" sz="2400" b="1" dirty="0"/>
              <a:t>Электронная почта </a:t>
            </a:r>
            <a:r>
              <a:rPr lang="en-US" sz="2400" dirty="0" smtClean="0">
                <a:hlinkClick r:id="rId3"/>
              </a:rPr>
              <a:t>afoninva@mail.ru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Контактные </a:t>
            </a:r>
            <a:r>
              <a:rPr lang="ru-RU" sz="2400" b="1" dirty="0"/>
              <a:t>телефоны: </a:t>
            </a:r>
            <a:r>
              <a:rPr lang="ru-RU" sz="2400" dirty="0"/>
              <a:t>89037885531, 27-43-21</a:t>
            </a:r>
          </a:p>
          <a:p>
            <a:pPr marL="0" indent="0">
              <a:buNone/>
            </a:pPr>
            <a:r>
              <a:rPr lang="ru-RU" sz="2400" b="1" dirty="0"/>
              <a:t>Страницы в социальных сетях </a:t>
            </a:r>
            <a:r>
              <a:rPr lang="ru-RU" sz="2400" dirty="0" smtClean="0"/>
              <a:t>https</a:t>
            </a:r>
            <a:r>
              <a:rPr lang="ru-RU" sz="2400" dirty="0"/>
              <a:t>://www.instagram.com/afoninva</a:t>
            </a:r>
          </a:p>
          <a:p>
            <a:pPr marL="0" indent="0">
              <a:buNone/>
            </a:pPr>
            <a:r>
              <a:rPr lang="ru-RU" sz="2400" b="1" dirty="0"/>
              <a:t>Семейное положение </a:t>
            </a:r>
            <a:r>
              <a:rPr lang="ru-RU" sz="2400" dirty="0"/>
              <a:t>Женат</a:t>
            </a:r>
          </a:p>
          <a:p>
            <a:pPr marL="0" indent="0">
              <a:buNone/>
            </a:pPr>
            <a:r>
              <a:rPr lang="ru-RU" sz="2400" b="1" dirty="0"/>
              <a:t>Дети </a:t>
            </a:r>
            <a:r>
              <a:rPr lang="ru-RU" sz="2400" dirty="0" err="1"/>
              <a:t>Афонина</a:t>
            </a:r>
            <a:r>
              <a:rPr lang="ru-RU" sz="2400" dirty="0"/>
              <a:t> Сонечка, 1 год</a:t>
            </a:r>
          </a:p>
          <a:p>
            <a:pPr marL="0" indent="0">
              <a:buNone/>
            </a:pPr>
            <a:r>
              <a:rPr lang="ru-RU" sz="2400" b="1" dirty="0"/>
              <a:t>Место учебы </a:t>
            </a:r>
            <a:r>
              <a:rPr lang="ru-RU" sz="2400" dirty="0"/>
              <a:t>Профессиональное училище № 7</a:t>
            </a:r>
          </a:p>
          <a:p>
            <a:r>
              <a:rPr lang="ru-RU" sz="2400" b="1" dirty="0"/>
              <a:t>Место работы, должность </a:t>
            </a:r>
            <a:r>
              <a:rPr lang="ru-RU" sz="2400" dirty="0"/>
              <a:t>ООО «Столовая № 7», повар горячего цеха</a:t>
            </a:r>
          </a:p>
          <a:p>
            <a:r>
              <a:rPr lang="ru-RU" sz="2400" b="1" dirty="0"/>
              <a:t>Интересы </a:t>
            </a:r>
            <a:r>
              <a:rPr lang="ru-RU" sz="2400" dirty="0"/>
              <a:t>Автомобили, кулинария, чтение</a:t>
            </a:r>
          </a:p>
        </p:txBody>
      </p:sp>
    </p:spTree>
    <p:extLst>
      <p:ext uri="{BB962C8B-B14F-4D97-AF65-F5344CB8AC3E}">
        <p14:creationId xmlns:p14="http://schemas.microsoft.com/office/powerpoint/2010/main" val="38924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7786710" cy="777875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Твой </a:t>
            </a:r>
            <a:r>
              <a:rPr lang="ru-RU" sz="3200" dirty="0"/>
              <a:t>профиль – твои правила! </a:t>
            </a:r>
            <a:endParaRPr lang="ru-RU" sz="3200" dirty="0" smtClean="0"/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156632"/>
              </p:ext>
            </p:extLst>
          </p:nvPr>
        </p:nvGraphicFramePr>
        <p:xfrm>
          <a:off x="457200" y="1124745"/>
          <a:ext cx="8229600" cy="554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1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/>
              <a:t>ПО СЕКРЕТУ ВСЕМУ СВЕТУ</a:t>
            </a:r>
            <a:r>
              <a:rPr lang="ru-RU" b="1" i="1" dirty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3"/>
            <a:ext cx="8856984" cy="5832375"/>
          </a:xfrm>
        </p:spPr>
        <p:txBody>
          <a:bodyPr/>
          <a:lstStyle/>
          <a:p>
            <a:r>
              <a:rPr lang="ru-RU" dirty="0" err="1" smtClean="0"/>
              <a:t>Ввв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" y="808217"/>
            <a:ext cx="568863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62" y="808217"/>
            <a:ext cx="1008112" cy="96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86390" y="2014292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с Машкой Ивановой,</a:t>
            </a:r>
          </a:p>
          <a:p>
            <a:r>
              <a:rPr lang="ru-RU" dirty="0"/>
              <a:t>Петром </a:t>
            </a:r>
            <a:r>
              <a:rPr lang="ru-RU" dirty="0" err="1"/>
              <a:t>Калгановым</a:t>
            </a:r>
            <a:r>
              <a:rPr lang="ru-RU" dirty="0"/>
              <a:t> и всей</a:t>
            </a:r>
          </a:p>
          <a:p>
            <a:r>
              <a:rPr lang="ru-RU" dirty="0"/>
              <a:t>нашей дружной компанией</a:t>
            </a:r>
          </a:p>
          <a:p>
            <a:r>
              <a:rPr lang="ru-RU" dirty="0"/>
              <a:t>отмечаем 16-летие Машки!</a:t>
            </a:r>
          </a:p>
          <a:p>
            <a:r>
              <a:rPr lang="ru-RU" dirty="0" err="1"/>
              <a:t>Ураааа</a:t>
            </a:r>
            <a:r>
              <a:rPr lang="ru-RU" dirty="0"/>
              <a:t>))) А Машка как</a:t>
            </a:r>
          </a:p>
          <a:p>
            <a:r>
              <a:rPr lang="ru-RU" dirty="0"/>
              <a:t>всегда в центре </a:t>
            </a:r>
            <a:r>
              <a:rPr lang="ru-RU" dirty="0" smtClean="0"/>
              <a:t>)))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20584"/>
            <a:ext cx="1152128" cy="82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4120584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Вася</a:t>
            </a:r>
          </a:p>
          <a:p>
            <a:r>
              <a:rPr lang="ru-RU" dirty="0"/>
              <a:t>Знакомое лицо! А где Машка Иванова учится?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115212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72938" y="5085184"/>
            <a:ext cx="5603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Елизавета Корякина</a:t>
            </a:r>
          </a:p>
          <a:p>
            <a:r>
              <a:rPr lang="ru-RU" dirty="0"/>
              <a:t>Со мной, в 4й школе!!! 10 «А»!!))))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808217"/>
            <a:ext cx="229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Елизавета </a:t>
            </a:r>
            <a:r>
              <a:rPr lang="ru-RU" b="1" dirty="0" smtClean="0"/>
              <a:t>Корякина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79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Не болтай!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Прежде чем сделать достоянием общественности информацию о другом человеке, заручись его согласием. А еще лучше – не болтай, если можно промолчать!</a:t>
            </a:r>
            <a:endParaRPr lang="ru-RU" dirty="0"/>
          </a:p>
        </p:txBody>
      </p:sp>
      <p:pic>
        <p:nvPicPr>
          <p:cNvPr id="4" name="Рисунок 3" descr="Не болт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933056"/>
            <a:ext cx="2643206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936104"/>
          </a:xfrm>
        </p:spPr>
        <p:txBody>
          <a:bodyPr/>
          <a:lstStyle/>
          <a:p>
            <a:pPr algn="ctr"/>
            <a:r>
              <a:rPr lang="ru-RU" sz="3200" dirty="0"/>
              <a:t>Кому и зачем нужна твоя персональная информация?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288870"/>
              </p:ext>
            </p:extLst>
          </p:nvPr>
        </p:nvGraphicFramePr>
        <p:xfrm>
          <a:off x="457200" y="1484313"/>
          <a:ext cx="8229600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46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незнакомый друг</a:t>
            </a:r>
            <a:endParaRPr lang="ru-RU" dirty="0"/>
          </a:p>
        </p:txBody>
      </p:sp>
      <p:pic>
        <p:nvPicPr>
          <p:cNvPr id="6" name="Содержимое 5" descr="bradpit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72330" y="3923607"/>
            <a:ext cx="1928553" cy="2934393"/>
          </a:xfrm>
        </p:spPr>
      </p:pic>
      <p:pic>
        <p:nvPicPr>
          <p:cNvPr id="8" name="Рисунок 7" descr="Анджолина-Джол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4286256"/>
            <a:ext cx="3143272" cy="2357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1928802"/>
            <a:ext cx="7572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никогда </a:t>
            </a:r>
            <a:r>
              <a:rPr lang="ru-RU" sz="3200" dirty="0"/>
              <a:t>не приглашайте новых </a:t>
            </a:r>
            <a:r>
              <a:rPr lang="ru-RU" sz="3200" dirty="0" smtClean="0"/>
              <a:t>друзей </a:t>
            </a:r>
            <a:r>
              <a:rPr lang="ru-RU" sz="3200" dirty="0"/>
              <a:t>из Сети к себе </a:t>
            </a:r>
            <a:r>
              <a:rPr lang="ru-RU" sz="3200" dirty="0" smtClean="0"/>
              <a:t>домой, встречайтесь </a:t>
            </a:r>
            <a:r>
              <a:rPr lang="ru-RU" sz="3200" dirty="0"/>
              <a:t>в многолюдном месте, а после встречи не позволяйте себя </a:t>
            </a:r>
            <a:r>
              <a:rPr lang="ru-RU" sz="3200" dirty="0" smtClean="0"/>
              <a:t>провожать. </a:t>
            </a:r>
            <a:endParaRPr lang="ru-RU" sz="3200" dirty="0"/>
          </a:p>
          <a:p>
            <a:pPr>
              <a:buFont typeface="Arial" pitchFamily="34" charset="0"/>
              <a:buChar char="•"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p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Komputer</Template>
  <TotalTime>414</TotalTime>
  <Words>708</Words>
  <Application>Microsoft Office PowerPoint</Application>
  <PresentationFormat>Экран (4:3)</PresentationFormat>
  <Paragraphs>80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Komp</vt:lpstr>
      <vt:lpstr>Презентация PowerPoint</vt:lpstr>
      <vt:lpstr>Какими бывают персональные данные?</vt:lpstr>
      <vt:lpstr>СОЦИАЛЬНЫЕ СЕТИ И ФОРУМЫ</vt:lpstr>
      <vt:lpstr> Профиль в одной из известных социальных сетей </vt:lpstr>
      <vt:lpstr>Твой профиль – твои правила! </vt:lpstr>
      <vt:lpstr>ПО СЕКРЕТУ ВСЕМУ СВЕТУ…</vt:lpstr>
      <vt:lpstr>Не болтай!</vt:lpstr>
      <vt:lpstr>Кому и зачем нужна твоя персональная информация?</vt:lpstr>
      <vt:lpstr>незнакомый друг</vt:lpstr>
      <vt:lpstr>ЭЛЕКТРОННАЯ ПОЧТА </vt:lpstr>
      <vt:lpstr>спам</vt:lpstr>
      <vt:lpstr>Письма счастья</vt:lpstr>
      <vt:lpstr>Взлом почты</vt:lpstr>
      <vt:lpstr>Кража денег с телефона</vt:lpstr>
      <vt:lpstr>Персональные данные и личная информация в интернете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 для школьников</dc:title>
  <dc:creator>Alex</dc:creator>
  <cp:lastModifiedBy>МА</cp:lastModifiedBy>
  <cp:revision>107</cp:revision>
  <cp:lastPrinted>2018-04-28T07:00:14Z</cp:lastPrinted>
  <dcterms:created xsi:type="dcterms:W3CDTF">2016-03-05T20:28:48Z</dcterms:created>
  <dcterms:modified xsi:type="dcterms:W3CDTF">2022-11-29T11:59:32Z</dcterms:modified>
</cp:coreProperties>
</file>